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03" r:id="rId4"/>
    <p:sldId id="304" r:id="rId5"/>
    <p:sldId id="300" r:id="rId6"/>
    <p:sldId id="30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9"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p:cViewPr varScale="1">
        <p:scale>
          <a:sx n="120" d="100"/>
          <a:sy n="120" d="100"/>
        </p:scale>
        <p:origin x="73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11/21/24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11/21/24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11/21/24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11/21/24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11/21/24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11/21/24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image" Target="../media/image7.png"/><Relationship Id="rId26" Type="http://schemas.openxmlformats.org/officeDocument/2006/relationships/slide" Target="slide3.xml"/><Relationship Id="rId3" Type="http://schemas.openxmlformats.org/officeDocument/2006/relationships/image" Target="../media/image4.jpeg"/><Relationship Id="rId21" Type="http://schemas.openxmlformats.org/officeDocument/2006/relationships/slide" Target="slide26.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22.xml"/><Relationship Id="rId25" Type="http://schemas.openxmlformats.org/officeDocument/2006/relationships/slide" Target="slide2.xml"/><Relationship Id="rId2" Type="http://schemas.openxmlformats.org/officeDocument/2006/relationships/image" Target="../media/image3.jpeg"/><Relationship Id="rId16" Type="http://schemas.openxmlformats.org/officeDocument/2006/relationships/slide" Target="slide21.xml"/><Relationship Id="rId20" Type="http://schemas.openxmlformats.org/officeDocument/2006/relationships/slide" Target="slide23.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3.xml"/><Relationship Id="rId24" Type="http://schemas.openxmlformats.org/officeDocument/2006/relationships/slide" Target="slide35.xml"/><Relationship Id="rId5" Type="http://schemas.openxmlformats.org/officeDocument/2006/relationships/image" Target="../media/image6.png"/><Relationship Id="rId15" Type="http://schemas.openxmlformats.org/officeDocument/2006/relationships/slide" Target="slide20.xml"/><Relationship Id="rId23" Type="http://schemas.openxmlformats.org/officeDocument/2006/relationships/slide" Target="slide34.xml"/><Relationship Id="rId28" Type="http://schemas.openxmlformats.org/officeDocument/2006/relationships/image" Target="../media/image9.png"/><Relationship Id="rId10" Type="http://schemas.openxmlformats.org/officeDocument/2006/relationships/slide" Target="slide12.xml"/><Relationship Id="rId19" Type="http://schemas.openxmlformats.org/officeDocument/2006/relationships/image" Target="../media/image8.png"/><Relationship Id="rId31"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33.xml"/><Relationship Id="rId27" Type="http://schemas.openxmlformats.org/officeDocument/2006/relationships/slide" Target="slide5.xml"/><Relationship Id="rId30"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image" Target="../media/image14.png"/><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2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image" Target="../media/image14.png"/><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2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image" Target="../media/image14.png"/><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22.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image" Target="../media/image4.jpeg"/><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image" Target="../media/image4.jpeg"/><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image" Target="../media/image4.jpeg"/><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image" Target="../media/image14.png"/><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image" Target="../media/image14.png"/><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21.xml"/><Relationship Id="rId2" Type="http://schemas.openxmlformats.org/officeDocument/2006/relationships/slide" Target="slide8.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E:\religion 1\photo\Mar Mina Mariot\IMG_6225.JPG"/>
          <p:cNvPicPr>
            <a:picLocks noChangeAspect="1" noChangeArrowheads="1"/>
          </p:cNvPicPr>
          <p:nvPr/>
        </p:nvPicPr>
        <p:blipFill>
          <a:blip r:embed="rId2" cstate="print">
            <a:lum bright="70000" contrast="-70000"/>
          </a:blip>
          <a:srcRect l="10000" t="4356" r="6667" b="56444"/>
          <a:stretch>
            <a:fillRect/>
          </a:stretch>
        </p:blipFill>
        <p:spPr bwMode="auto">
          <a:xfrm>
            <a:off x="0" y="0"/>
            <a:ext cx="9144000" cy="6019800"/>
          </a:xfrm>
          <a:prstGeom prst="rect">
            <a:avLst/>
          </a:prstGeom>
          <a:noFill/>
        </p:spPr>
      </p:pic>
      <p:pic>
        <p:nvPicPr>
          <p:cNvPr id="43" name="Picture 2" descr="E:\religion 1\photo\PHOTOS\33.jpg"/>
          <p:cNvPicPr>
            <a:picLocks noChangeAspect="1" noChangeArrowheads="1"/>
          </p:cNvPicPr>
          <p:nvPr/>
        </p:nvPicPr>
        <p:blipFill>
          <a:blip r:embed="rId3">
            <a:lum contrast="40000"/>
          </a:blip>
          <a:stretch>
            <a:fillRect/>
          </a:stretch>
        </p:blipFill>
        <p:spPr bwMode="auto">
          <a:xfrm>
            <a:off x="2971800" y="685800"/>
            <a:ext cx="3200400" cy="5181600"/>
          </a:xfrm>
          <a:prstGeom prst="rect">
            <a:avLst/>
          </a:prstGeom>
          <a:noFill/>
          <a:effectLst>
            <a:softEdge rad="635000"/>
          </a:effectLst>
        </p:spPr>
      </p:pic>
      <p:pic>
        <p:nvPicPr>
          <p:cNvPr id="44" name="Picture 3" descr="C:\Documents and Settings\Administrator\Desktop\Picture2.png"/>
          <p:cNvPicPr>
            <a:picLocks noChangeAspect="1" noChangeArrowheads="1"/>
          </p:cNvPicPr>
          <p:nvPr/>
        </p:nvPicPr>
        <p:blipFill>
          <a:blip r:embed="rId4"/>
          <a:srcRect/>
          <a:stretch>
            <a:fillRect/>
          </a:stretch>
        </p:blipFill>
        <p:spPr bwMode="auto">
          <a:xfrm>
            <a:off x="3511550" y="3949700"/>
            <a:ext cx="2432050" cy="1231900"/>
          </a:xfrm>
          <a:prstGeom prst="rect">
            <a:avLst/>
          </a:prstGeom>
          <a:noFill/>
          <a:ln w="9525">
            <a:noFill/>
            <a:miter lim="800000"/>
            <a:headEnd/>
            <a:tailEnd/>
          </a:ln>
        </p:spPr>
      </p:pic>
      <p:pic>
        <p:nvPicPr>
          <p:cNvPr id="45" name="Picture 3" descr="C:\Documents and Settings\Administrator\Desktop\Picture1.png"/>
          <p:cNvPicPr>
            <a:picLocks noChangeAspect="1" noChangeArrowheads="1"/>
          </p:cNvPicPr>
          <p:nvPr/>
        </p:nvPicPr>
        <p:blipFill>
          <a:blip r:embed="rId5"/>
          <a:srcRect/>
          <a:stretch>
            <a:fillRect/>
          </a:stretch>
        </p:blipFill>
        <p:spPr bwMode="auto">
          <a:xfrm>
            <a:off x="3371850" y="3509962"/>
            <a:ext cx="2547938" cy="987425"/>
          </a:xfrm>
          <a:prstGeom prst="rect">
            <a:avLst/>
          </a:prstGeom>
          <a:noFill/>
          <a:ln w="9525">
            <a:noFill/>
            <a:miter lim="800000"/>
            <a:headEnd/>
            <a:tailEnd/>
          </a:ln>
        </p:spPr>
      </p:pic>
      <p:sp>
        <p:nvSpPr>
          <p:cNvPr id="56" name="Rectangle 7"/>
          <p:cNvSpPr>
            <a:spLocks noChangeArrowheads="1"/>
          </p:cNvSpPr>
          <p:nvPr/>
        </p:nvSpPr>
        <p:spPr bwMode="auto">
          <a:xfrm>
            <a:off x="7467600" y="2743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19</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22</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23</a:t>
            </a:r>
            <a:endParaRPr lang="en-US" altLang="en-US" sz="2800" b="1" dirty="0">
              <a:solidFill>
                <a:srgbClr val="0070C0"/>
              </a:solidFill>
              <a:latin typeface="Arial" charset="0"/>
              <a:cs typeface="Traditional Arabic" pitchFamily="2" charset="-78"/>
            </a:endParaRPr>
          </a:p>
        </p:txBody>
      </p:sp>
      <p:sp>
        <p:nvSpPr>
          <p:cNvPr id="57" name="Rectangle 7"/>
          <p:cNvSpPr>
            <a:spLocks noChangeArrowheads="1"/>
          </p:cNvSpPr>
          <p:nvPr/>
        </p:nvSpPr>
        <p:spPr bwMode="auto">
          <a:xfrm>
            <a:off x="6300788" y="2743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25</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28</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29</a:t>
            </a:r>
            <a:endParaRPr lang="en-US" altLang="en-US" sz="2800" b="1" dirty="0">
              <a:solidFill>
                <a:srgbClr val="0070C0"/>
              </a:solidFill>
              <a:latin typeface="Arial" charset="0"/>
              <a:cs typeface="Traditional Arabic" pitchFamily="2" charset="-78"/>
            </a:endParaRPr>
          </a:p>
        </p:txBody>
      </p:sp>
      <p:sp>
        <p:nvSpPr>
          <p:cNvPr id="91" name="Rectangle 7"/>
          <p:cNvSpPr>
            <a:spLocks noChangeArrowheads="1"/>
          </p:cNvSpPr>
          <p:nvPr/>
        </p:nvSpPr>
        <p:spPr bwMode="auto">
          <a:xfrm>
            <a:off x="7467600" y="4267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33</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40</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42</a:t>
            </a:r>
            <a:endParaRPr lang="en-US" altLang="en-US" sz="2800" b="1" dirty="0">
              <a:solidFill>
                <a:srgbClr val="0070C0"/>
              </a:solidFill>
              <a:latin typeface="Arial" charset="0"/>
              <a:cs typeface="Traditional Arabic" pitchFamily="2" charset="-78"/>
            </a:endParaRPr>
          </a:p>
        </p:txBody>
      </p:sp>
      <p:sp>
        <p:nvSpPr>
          <p:cNvPr id="92" name="Rectangle 7"/>
          <p:cNvSpPr>
            <a:spLocks noChangeArrowheads="1"/>
          </p:cNvSpPr>
          <p:nvPr/>
        </p:nvSpPr>
        <p:spPr bwMode="auto">
          <a:xfrm>
            <a:off x="6324600" y="4267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44</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45</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46</a:t>
            </a:r>
            <a:endParaRPr lang="en-US" altLang="en-US" sz="2800" b="1" dirty="0">
              <a:solidFill>
                <a:srgbClr val="0070C0"/>
              </a:solidFill>
              <a:latin typeface="Arial" charset="0"/>
              <a:cs typeface="Traditional Arabic" pitchFamily="2" charset="-78"/>
            </a:endParaRPr>
          </a:p>
        </p:txBody>
      </p:sp>
      <p:sp>
        <p:nvSpPr>
          <p:cNvPr id="94" name="Oval 4">
            <a:hlinkClick r:id="rId6" action="ppaction://hlinksldjump"/>
          </p:cNvPr>
          <p:cNvSpPr>
            <a:spLocks noChangeArrowheads="1"/>
          </p:cNvSpPr>
          <p:nvPr/>
        </p:nvSpPr>
        <p:spPr bwMode="auto">
          <a:xfrm>
            <a:off x="8343900" y="2819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95" name="Oval 5">
            <a:hlinkClick r:id="rId7" action="ppaction://hlinksldjump"/>
          </p:cNvPr>
          <p:cNvSpPr>
            <a:spLocks noChangeArrowheads="1"/>
          </p:cNvSpPr>
          <p:nvPr/>
        </p:nvSpPr>
        <p:spPr bwMode="auto">
          <a:xfrm>
            <a:off x="8343900" y="3235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96" name="Oval 6">
            <a:hlinkClick r:id="rId8" action="ppaction://hlinksldjump"/>
          </p:cNvPr>
          <p:cNvSpPr>
            <a:spLocks noChangeArrowheads="1"/>
          </p:cNvSpPr>
          <p:nvPr/>
        </p:nvSpPr>
        <p:spPr bwMode="auto">
          <a:xfrm>
            <a:off x="8343900" y="3657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97" name="Oval 8">
            <a:hlinkClick r:id="rId9" action="ppaction://hlinksldjump"/>
          </p:cNvPr>
          <p:cNvSpPr>
            <a:spLocks noChangeArrowheads="1"/>
          </p:cNvSpPr>
          <p:nvPr/>
        </p:nvSpPr>
        <p:spPr bwMode="auto">
          <a:xfrm>
            <a:off x="7162800" y="2819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98" name="Oval 9">
            <a:hlinkClick r:id="rId10" action="ppaction://hlinksldjump"/>
          </p:cNvPr>
          <p:cNvSpPr>
            <a:spLocks noChangeArrowheads="1"/>
          </p:cNvSpPr>
          <p:nvPr/>
        </p:nvSpPr>
        <p:spPr bwMode="auto">
          <a:xfrm>
            <a:off x="7162800" y="3235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99" name="Oval 10">
            <a:hlinkClick r:id="rId11" action="ppaction://hlinksldjump"/>
          </p:cNvPr>
          <p:cNvSpPr>
            <a:spLocks noChangeArrowheads="1"/>
          </p:cNvSpPr>
          <p:nvPr/>
        </p:nvSpPr>
        <p:spPr bwMode="auto">
          <a:xfrm>
            <a:off x="7162800" y="3657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100" name="Oval 12">
            <a:hlinkClick r:id="rId12" action="ppaction://hlinksldjump"/>
          </p:cNvPr>
          <p:cNvSpPr>
            <a:spLocks noChangeArrowheads="1"/>
          </p:cNvSpPr>
          <p:nvPr/>
        </p:nvSpPr>
        <p:spPr bwMode="auto">
          <a:xfrm>
            <a:off x="83629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101" name="Oval 13">
            <a:hlinkClick r:id="rId13" action="ppaction://hlinksldjump"/>
          </p:cNvPr>
          <p:cNvSpPr>
            <a:spLocks noChangeArrowheads="1"/>
          </p:cNvSpPr>
          <p:nvPr/>
        </p:nvSpPr>
        <p:spPr bwMode="auto">
          <a:xfrm>
            <a:off x="8362950" y="474027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102" name="Oval 14">
            <a:hlinkClick r:id="rId14" action="ppaction://hlinksldjump"/>
          </p:cNvPr>
          <p:cNvSpPr>
            <a:spLocks noChangeArrowheads="1"/>
          </p:cNvSpPr>
          <p:nvPr/>
        </p:nvSpPr>
        <p:spPr bwMode="auto">
          <a:xfrm>
            <a:off x="8362950" y="51625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103" name="Oval 16">
            <a:hlinkClick r:id="rId15" action="ppaction://hlinksldjump"/>
          </p:cNvPr>
          <p:cNvSpPr>
            <a:spLocks noChangeArrowheads="1"/>
          </p:cNvSpPr>
          <p:nvPr/>
        </p:nvSpPr>
        <p:spPr bwMode="auto">
          <a:xfrm>
            <a:off x="72199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104" name="Oval 17">
            <a:hlinkClick r:id="rId16" action="ppaction://hlinksldjump"/>
          </p:cNvPr>
          <p:cNvSpPr>
            <a:spLocks noChangeArrowheads="1"/>
          </p:cNvSpPr>
          <p:nvPr/>
        </p:nvSpPr>
        <p:spPr bwMode="auto">
          <a:xfrm>
            <a:off x="7219950" y="474027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105" name="Oval 18">
            <a:hlinkClick r:id="rId17" action="ppaction://hlinksldjump"/>
          </p:cNvPr>
          <p:cNvSpPr>
            <a:spLocks noChangeArrowheads="1"/>
          </p:cNvSpPr>
          <p:nvPr/>
        </p:nvSpPr>
        <p:spPr bwMode="auto">
          <a:xfrm>
            <a:off x="7219950" y="51625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pic>
        <p:nvPicPr>
          <p:cNvPr id="42" name="Picture 2" descr="E:\religion 1\photo\Mar Mina Mariot\IMG_6225.JPG"/>
          <p:cNvPicPr>
            <a:picLocks noChangeAspect="1" noChangeArrowheads="1"/>
          </p:cNvPicPr>
          <p:nvPr/>
        </p:nvPicPr>
        <p:blipFill>
          <a:blip r:embed="rId2" cstate="print">
            <a:lum bright="20000" contrast="40000"/>
          </a:blip>
          <a:srcRect l="27642" t="51049" r="20678" b="38461"/>
          <a:stretch>
            <a:fillRect/>
          </a:stretch>
        </p:blipFill>
        <p:spPr bwMode="auto">
          <a:xfrm>
            <a:off x="0" y="6019800"/>
            <a:ext cx="2286000" cy="762000"/>
          </a:xfrm>
          <a:prstGeom prst="rect">
            <a:avLst/>
          </a:prstGeom>
          <a:noFill/>
          <a:ln>
            <a:noFill/>
          </a:ln>
        </p:spPr>
      </p:pic>
      <p:pic>
        <p:nvPicPr>
          <p:cNvPr id="41" name="Picture 4" descr="C:\Documents and Settings\Mina Youssef Asaad.MINA-7249D1DE92\Desktop\Picture1.png"/>
          <p:cNvPicPr>
            <a:picLocks noChangeAspect="1" noChangeArrowheads="1"/>
          </p:cNvPicPr>
          <p:nvPr/>
        </p:nvPicPr>
        <p:blipFill>
          <a:blip r:embed="rId18"/>
          <a:stretch>
            <a:fillRect/>
          </a:stretch>
        </p:blipFill>
        <p:spPr bwMode="auto">
          <a:xfrm>
            <a:off x="5995996" y="1143000"/>
            <a:ext cx="2462194" cy="1590675"/>
          </a:xfrm>
          <a:prstGeom prst="rect">
            <a:avLst/>
          </a:prstGeom>
          <a:noFill/>
        </p:spPr>
      </p:pic>
      <p:pic>
        <p:nvPicPr>
          <p:cNvPr id="58" name="Picture 6" descr="C:\Documents and Settings\Mina Youssef Asaad.MINA-7249D1DE92\Desktop\Picture3.png"/>
          <p:cNvPicPr>
            <a:picLocks noChangeAspect="1" noChangeArrowheads="1"/>
          </p:cNvPicPr>
          <p:nvPr/>
        </p:nvPicPr>
        <p:blipFill>
          <a:blip r:embed="rId19"/>
          <a:stretch>
            <a:fillRect/>
          </a:stretch>
        </p:blipFill>
        <p:spPr bwMode="auto">
          <a:xfrm>
            <a:off x="-66675" y="2444832"/>
            <a:ext cx="2352675" cy="2584285"/>
          </a:xfrm>
          <a:prstGeom prst="rect">
            <a:avLst/>
          </a:prstGeom>
          <a:noFill/>
        </p:spPr>
      </p:pic>
      <p:sp>
        <p:nvSpPr>
          <p:cNvPr id="59" name="Oval 21">
            <a:hlinkClick r:id="rId20" action="ppaction://hlinksldjump"/>
          </p:cNvPr>
          <p:cNvSpPr>
            <a:spLocks noChangeArrowheads="1"/>
          </p:cNvSpPr>
          <p:nvPr/>
        </p:nvSpPr>
        <p:spPr bwMode="auto">
          <a:xfrm>
            <a:off x="2190750" y="2595562"/>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0" name="Oval 22">
            <a:hlinkClick r:id="rId21" action="ppaction://hlinksldjump"/>
          </p:cNvPr>
          <p:cNvSpPr>
            <a:spLocks noChangeArrowheads="1"/>
          </p:cNvSpPr>
          <p:nvPr/>
        </p:nvSpPr>
        <p:spPr bwMode="auto">
          <a:xfrm>
            <a:off x="2190750" y="3011487"/>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1" name="Oval 23">
            <a:hlinkClick r:id="rId22" action="ppaction://hlinksldjump"/>
          </p:cNvPr>
          <p:cNvSpPr>
            <a:spLocks noChangeArrowheads="1"/>
          </p:cNvSpPr>
          <p:nvPr/>
        </p:nvSpPr>
        <p:spPr bwMode="auto">
          <a:xfrm>
            <a:off x="2190750" y="3433762"/>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2" name="Oval 23">
            <a:hlinkClick r:id="rId23" action="ppaction://hlinksldjump"/>
          </p:cNvPr>
          <p:cNvSpPr>
            <a:spLocks noChangeArrowheads="1"/>
          </p:cNvSpPr>
          <p:nvPr/>
        </p:nvSpPr>
        <p:spPr bwMode="auto">
          <a:xfrm>
            <a:off x="2190750" y="38671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3" name="Oval 23">
            <a:hlinkClick r:id="rId24" action="ppaction://hlinksldjump"/>
          </p:cNvPr>
          <p:cNvSpPr>
            <a:spLocks noChangeArrowheads="1"/>
          </p:cNvSpPr>
          <p:nvPr/>
        </p:nvSpPr>
        <p:spPr bwMode="auto">
          <a:xfrm>
            <a:off x="21907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4" name="Oval 4">
            <a:hlinkClick r:id="rId25" action="ppaction://hlinksldjump"/>
          </p:cNvPr>
          <p:cNvSpPr>
            <a:spLocks noChangeArrowheads="1"/>
          </p:cNvSpPr>
          <p:nvPr/>
        </p:nvSpPr>
        <p:spPr bwMode="auto">
          <a:xfrm>
            <a:off x="8382000" y="1295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5" name="Oval 5">
            <a:hlinkClick r:id="rId26" action="ppaction://hlinksldjump"/>
          </p:cNvPr>
          <p:cNvSpPr>
            <a:spLocks noChangeArrowheads="1"/>
          </p:cNvSpPr>
          <p:nvPr/>
        </p:nvSpPr>
        <p:spPr bwMode="auto">
          <a:xfrm>
            <a:off x="8382000" y="1711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6" name="Oval 6">
            <a:hlinkClick r:id="rId27" action="ppaction://hlinksldjump"/>
          </p:cNvPr>
          <p:cNvSpPr>
            <a:spLocks noChangeArrowheads="1"/>
          </p:cNvSpPr>
          <p:nvPr/>
        </p:nvSpPr>
        <p:spPr bwMode="auto">
          <a:xfrm>
            <a:off x="8382000" y="2133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pic>
        <p:nvPicPr>
          <p:cNvPr id="67" name="Picture 4" descr="C:\Documents and Settings\Mina Youssef Asaad.MINA-7249D1DE92\Desktop\Picture1.png"/>
          <p:cNvPicPr>
            <a:picLocks noChangeAspect="1" noChangeArrowheads="1"/>
          </p:cNvPicPr>
          <p:nvPr/>
        </p:nvPicPr>
        <p:blipFill>
          <a:blip r:embed="rId28"/>
          <a:srcRect/>
          <a:stretch>
            <a:fillRect/>
          </a:stretch>
        </p:blipFill>
        <p:spPr bwMode="auto">
          <a:xfrm>
            <a:off x="3200400" y="5943600"/>
            <a:ext cx="5192713" cy="835025"/>
          </a:xfrm>
          <a:prstGeom prst="rect">
            <a:avLst/>
          </a:prstGeom>
          <a:noFill/>
        </p:spPr>
      </p:pic>
      <p:pic>
        <p:nvPicPr>
          <p:cNvPr id="68" name="Picture 5" descr="C:\Documents and Settings\Mina Youssef Asaad.MINA-7249D1DE92\Desktop\Picture3.png"/>
          <p:cNvPicPr>
            <a:picLocks noChangeAspect="1" noChangeArrowheads="1"/>
          </p:cNvPicPr>
          <p:nvPr/>
        </p:nvPicPr>
        <p:blipFill>
          <a:blip r:embed="rId29"/>
          <a:srcRect/>
          <a:stretch>
            <a:fillRect/>
          </a:stretch>
        </p:blipFill>
        <p:spPr bwMode="auto">
          <a:xfrm>
            <a:off x="2424113" y="4821238"/>
            <a:ext cx="4357687" cy="817562"/>
          </a:xfrm>
          <a:prstGeom prst="rect">
            <a:avLst/>
          </a:prstGeom>
          <a:noFill/>
        </p:spPr>
      </p:pic>
      <p:pic>
        <p:nvPicPr>
          <p:cNvPr id="46" name="Picture 2" descr="E:\religion 1\photo\ashkal\حروف و اشكال\EX\Cross\CROSS1C.GIF"/>
          <p:cNvPicPr>
            <a:picLocks noChangeAspect="1" noChangeArrowheads="1"/>
          </p:cNvPicPr>
          <p:nvPr/>
        </p:nvPicPr>
        <p:blipFill>
          <a:blip r:embed="rId30"/>
          <a:srcRect/>
          <a:stretch>
            <a:fillRect/>
          </a:stretch>
        </p:blipFill>
        <p:spPr bwMode="auto">
          <a:xfrm>
            <a:off x="4440237" y="228600"/>
            <a:ext cx="207963" cy="304800"/>
          </a:xfrm>
          <a:prstGeom prst="rect">
            <a:avLst/>
          </a:prstGeom>
          <a:noFill/>
          <a:ln w="9525">
            <a:noFill/>
            <a:miter lim="800000"/>
            <a:headEnd/>
            <a:tailEnd/>
          </a:ln>
        </p:spPr>
      </p:pic>
      <p:pic>
        <p:nvPicPr>
          <p:cNvPr id="47" name="Picture 2" descr="C:\Documents and Settings\Administrator\Desktop\photo sho3'l\بإسم الله القوى.png"/>
          <p:cNvPicPr>
            <a:picLocks noChangeAspect="1" noChangeArrowheads="1"/>
          </p:cNvPicPr>
          <p:nvPr/>
        </p:nvPicPr>
        <p:blipFill>
          <a:blip r:embed="rId31"/>
          <a:stretch>
            <a:fillRect/>
          </a:stretch>
        </p:blipFill>
        <p:spPr bwMode="auto">
          <a:xfrm>
            <a:off x="3657600" y="533400"/>
            <a:ext cx="1828800" cy="7974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للرب الأرض وملؤها، المسكونة وجميع الساكنين فيها. هو على البحار أسسها، وعلى الأنهار هيأها. من يصعد إلى جبل الرب، أو من يقوم في موضع قدسه؟ الطاهر اليدين، النقي القلب. الذي لم يحمل نفسه إلى الباطل ولم يحلف بالغش. هذا ينال بركة من الرب، ورحمة من الله مخلصه، هذا هو جيل الذين يطلبون الرب ويبتغون وجه إله يعقوب. </a:t>
            </a:r>
            <a:endParaRPr lang="en-US" sz="2800" b="1" dirty="0">
              <a:cs typeface="Traditional Arabic" pitchFamily="2" charset="-78"/>
            </a:endParaRPr>
          </a:p>
          <a:p>
            <a:pPr algn="justLow" rtl="1"/>
            <a:r>
              <a:rPr lang="ar-SA" sz="2800" b="1" dirty="0">
                <a:cs typeface="Traditional Arabic" pitchFamily="2" charset="-78"/>
              </a:rPr>
              <a:t>ارفعوا أيها الرؤساء أبواكم، وارتفعي أيتها الأبواب الدهرية، فيدخل ملك المجد. من هو هذا ملك المجد؟ الرب العزيز القدير، الرب القوى في الحروب. ارفعوا أيها الرؤساء أبوابكم، وارتفعي أيتها الأبواب الدهرية، فيدخل ملك المجد. من هو هذا ملك المجد؟ رب القوات، هذا هو ملك المجد.</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الثالث و العشرون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343400" y="5440362"/>
            <a:ext cx="1122362" cy="731838"/>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6" name="Rounded Rectangle 5">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 name="Group 7"/>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9" name="Rounded Rectangle 8">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1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10"/>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2" name="Rounded Rectangle 11">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13"/>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5" name="Rounded Rectangle 14">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16"/>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8" name="Rounded Rectangle 17">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0" name="Group 19"/>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1" name="Rounded Rectangle 20">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3" name="Group 22"/>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4" name="Rounded Rectangle 23">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6" name="Group 25"/>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7" name="Rounded Rectangle 26">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9" name="Group 28"/>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احكم لي يا رب فإني بدعتي سلكت، وعلى الرب توكلت فلا أضعف. ا</a:t>
            </a:r>
            <a:r>
              <a:rPr lang="ar-EG" sz="2800" b="1" dirty="0">
                <a:cs typeface="Traditional Arabic" pitchFamily="2" charset="-78"/>
              </a:rPr>
              <a:t>بْلنِي</a:t>
            </a:r>
            <a:r>
              <a:rPr lang="ar-SA" sz="2800" b="1" dirty="0">
                <a:cs typeface="Traditional Arabic" pitchFamily="2" charset="-78"/>
              </a:rPr>
              <a:t> يا رب وجربنى، نقِّ قلبي وكليتي. لأن رحمتك أمام عيني</a:t>
            </a:r>
            <a:r>
              <a:rPr lang="ar-EG" sz="2800" b="1" dirty="0">
                <a:cs typeface="Traditional Arabic" pitchFamily="2" charset="-78"/>
              </a:rPr>
              <a:t> هيَ</a:t>
            </a:r>
            <a:r>
              <a:rPr lang="ar-SA" sz="2800" b="1" dirty="0">
                <a:cs typeface="Traditional Arabic" pitchFamily="2" charset="-78"/>
              </a:rPr>
              <a:t>، وقد ارتضيت بحقك. لم أجلس مع محفل باطل، ومع مخالفي الناموس لم أدخل. أبغضتُ مجمع الأشرار، ومع المنافقين لم أجلس. أغسل يدي بالنقاوة، وأطوف بمذبحك يا رب. لأسَمِّع صوت تسبيحك، وأنطق بجميع عجائبك. يا رب أحببت جمال بيتك، وموضع مسكن مجدك. فلا تهلك مع المنافقين نفسي، ولا مع رجال الدماء حياتي. الذين في أيديهم الإثم، ويمينهم امتلأت رشوة. أما أنا فبدعتي سلكت. أنقذني وارحمني لأن رجلي وقفت في الاستقامة. في الجماعات أباركك يا رب</a:t>
            </a:r>
            <a:r>
              <a:rPr lang="ar-EG" sz="2800" b="1" dirty="0">
                <a:cs typeface="Traditional Arabic" pitchFamily="2" charset="-78"/>
              </a:rPr>
              <a:t> </a:t>
            </a:r>
            <a:r>
              <a:rPr lang="ar-SA" sz="2800" b="1" dirty="0">
                <a:cs typeface="Traditional Arabic" pitchFamily="2" charset="-78"/>
              </a:rPr>
              <a:t>.</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الخامس و العشرون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287838" y="5364162"/>
            <a:ext cx="1122362" cy="731838"/>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6" name="Rounded Rectangle 5">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 name="Group 7"/>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9" name="Rounded Rectangle 8">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1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10"/>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2" name="Rounded Rectangle 11">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13"/>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5" name="Rounded Rectangle 14">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16"/>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8" name="Rounded Rectangle 17">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0" name="Group 19"/>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1" name="Rounded Rectangle 20">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3" name="Group 22"/>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4" name="Rounded Rectangle 23">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6" name="Group 25"/>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7" name="Rounded Rectangle 26">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9" name="Group 28"/>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قدموا للرب يا أبناء الله. قدموا للرب أبناء الكباش. قدموا للرب مجدا</a:t>
            </a:r>
            <a:r>
              <a:rPr lang="ar-EG" sz="2800" b="1" dirty="0">
                <a:cs typeface="Traditional Arabic" pitchFamily="2" charset="-78"/>
              </a:rPr>
              <a:t>ً</a:t>
            </a:r>
            <a:r>
              <a:rPr lang="ar-SA" sz="2800" b="1" dirty="0">
                <a:cs typeface="Traditional Arabic" pitchFamily="2" charset="-78"/>
              </a:rPr>
              <a:t> وكرامة. قدموا للرب مجدا لاسمه. اسجدوا للرب في دار قدسه.</a:t>
            </a:r>
            <a:endParaRPr lang="en-US" sz="2800" b="1" dirty="0">
              <a:cs typeface="Traditional Arabic" pitchFamily="2" charset="-78"/>
            </a:endParaRPr>
          </a:p>
          <a:p>
            <a:pPr algn="justLow" rtl="1"/>
            <a:r>
              <a:rPr lang="ar-SA" sz="2800" b="1" dirty="0">
                <a:cs typeface="Traditional Arabic" pitchFamily="2" charset="-78"/>
              </a:rPr>
              <a:t>صوت الرب على المياه. إله المجد أرعدَ. الرب على المياه الكثيرة. صوت الرب بقوة. صوت الرب بجلال عظيم. صوت الرب يحطم الأرز. الرب يكسر أرز لبنان ويسحقها مثل عجلٍ</a:t>
            </a:r>
            <a:r>
              <a:rPr lang="ar-EG" sz="2800" b="1" dirty="0">
                <a:cs typeface="Traditional Arabic" pitchFamily="2" charset="-78"/>
              </a:rPr>
              <a:t> </a:t>
            </a:r>
            <a:r>
              <a:rPr lang="ar-SA" sz="2800" b="1" dirty="0">
                <a:cs typeface="Traditional Arabic" pitchFamily="2" charset="-78"/>
              </a:rPr>
              <a:t>لبنان</a:t>
            </a:r>
            <a:r>
              <a:rPr lang="ar-EG" sz="2800" b="1" dirty="0">
                <a:cs typeface="Traditional Arabic" pitchFamily="2" charset="-78"/>
              </a:rPr>
              <a:t> و المحبوب</a:t>
            </a:r>
            <a:r>
              <a:rPr lang="ar-SA" sz="2800" b="1" dirty="0">
                <a:cs typeface="Traditional Arabic" pitchFamily="2" charset="-78"/>
              </a:rPr>
              <a:t> مثل ابن وحيد القرن. صوت الرب يقطع لهيب النار. صوت الرب يزلزل القفر. الرب يزلزل برية قادش. صوت الرب ي</a:t>
            </a:r>
            <a:r>
              <a:rPr lang="ar-EG" sz="2800" b="1" dirty="0">
                <a:cs typeface="Traditional Arabic" pitchFamily="2" charset="-78"/>
              </a:rPr>
              <a:t>رتب</a:t>
            </a:r>
            <a:r>
              <a:rPr lang="ar-SA" sz="2800" b="1" dirty="0">
                <a:cs typeface="Traditional Arabic" pitchFamily="2" charset="-78"/>
              </a:rPr>
              <a:t> الأيائل ويكشف الغابات. وفى هيكله المقدس كل واحد ينطق بالمجد. الرب يسكن في الطوفان، الرب يجلس ملكا</a:t>
            </a:r>
            <a:r>
              <a:rPr lang="ar-EG" sz="2800" b="1" dirty="0">
                <a:cs typeface="Traditional Arabic" pitchFamily="2" charset="-78"/>
              </a:rPr>
              <a:t>ً</a:t>
            </a:r>
            <a:r>
              <a:rPr lang="ar-SA" sz="2800" b="1" dirty="0">
                <a:cs typeface="Traditional Arabic" pitchFamily="2" charset="-78"/>
              </a:rPr>
              <a:t> إلى الأبد. الرب يعطى شعبه قوة، الرب يبارك شعبه بالسلام</a:t>
            </a:r>
            <a:r>
              <a:rPr lang="ar-EG" sz="2800" b="1" dirty="0">
                <a:cs typeface="Traditional Arabic" pitchFamily="2" charset="-78"/>
              </a:rPr>
              <a:t> </a:t>
            </a:r>
            <a:r>
              <a:rPr lang="ar-SA" sz="2800" b="1" dirty="0">
                <a:cs typeface="Traditional Arabic" pitchFamily="2" charset="-78"/>
              </a:rPr>
              <a:t>.</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الثامن و العشرون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164013" y="5364162"/>
            <a:ext cx="1122362" cy="731838"/>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6" name="Rounded Rectangle 5">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 name="Group 7"/>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9" name="Rounded Rectangle 8">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1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10"/>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2" name="Rounded Rectangle 11">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13"/>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5" name="Rounded Rectangle 14">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16"/>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8" name="Rounded Rectangle 17">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0" name="Group 19"/>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1" name="Rounded Rectangle 20">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3" name="Group 22"/>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4" name="Rounded Rectangle 23">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6" name="Group 25"/>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7" name="Rounded Rectangle 26">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9" name="Group 28"/>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أعظمك يا رب لأنك احتضنتني، ولم ت</a:t>
            </a:r>
            <a:r>
              <a:rPr lang="ar-EG" sz="2800" b="1" dirty="0">
                <a:cs typeface="Traditional Arabic" pitchFamily="2" charset="-78"/>
              </a:rPr>
              <a:t>ُ</a:t>
            </a:r>
            <a:r>
              <a:rPr lang="ar-SA" sz="2800" b="1" dirty="0">
                <a:cs typeface="Traditional Arabic" pitchFamily="2" charset="-78"/>
              </a:rPr>
              <a:t>ش</a:t>
            </a:r>
            <a:r>
              <a:rPr lang="ar-EG" sz="2800" b="1" dirty="0">
                <a:cs typeface="Traditional Arabic" pitchFamily="2" charset="-78"/>
              </a:rPr>
              <a:t>ْ</a:t>
            </a:r>
            <a:r>
              <a:rPr lang="ar-SA" sz="2800" b="1" dirty="0">
                <a:cs typeface="Traditional Arabic" pitchFamily="2" charset="-78"/>
              </a:rPr>
              <a:t>م</a:t>
            </a:r>
            <a:r>
              <a:rPr lang="ar-EG" sz="2800" b="1" dirty="0">
                <a:cs typeface="Traditional Arabic" pitchFamily="2" charset="-78"/>
              </a:rPr>
              <a:t>ِ</a:t>
            </a:r>
            <a:r>
              <a:rPr lang="ar-SA" sz="2800" b="1" dirty="0">
                <a:cs typeface="Traditional Arabic" pitchFamily="2" charset="-78"/>
              </a:rPr>
              <a:t>ت</a:t>
            </a:r>
            <a:r>
              <a:rPr lang="ar-EG" sz="2800" b="1" dirty="0">
                <a:cs typeface="Traditional Arabic" pitchFamily="2" charset="-78"/>
              </a:rPr>
              <a:t>ْ</a:t>
            </a:r>
            <a:r>
              <a:rPr lang="ar-SA" sz="2800" b="1" dirty="0">
                <a:cs typeface="Traditional Arabic" pitchFamily="2" charset="-78"/>
              </a:rPr>
              <a:t> بي أعدائي. أيها الرب إلهي، صرخت إليك فشفيتني. يا رب أصعدتَ من الجحيم نفسي، وخلصتني من الهابطين في الجب. </a:t>
            </a:r>
            <a:endParaRPr lang="en-US" sz="2800" b="1" dirty="0">
              <a:cs typeface="Traditional Arabic" pitchFamily="2" charset="-78"/>
            </a:endParaRPr>
          </a:p>
          <a:p>
            <a:pPr algn="justLow" rtl="1"/>
            <a:r>
              <a:rPr lang="ar-SA" sz="2800" b="1" dirty="0">
                <a:cs typeface="Traditional Arabic" pitchFamily="2" charset="-78"/>
              </a:rPr>
              <a:t>رتلوا للرب يا جميع قديسيه، واعترفوا لذكر قدسه. لأن سخطا</a:t>
            </a:r>
            <a:r>
              <a:rPr lang="ar-EG" sz="2800" b="1" dirty="0">
                <a:cs typeface="Traditional Arabic" pitchFamily="2" charset="-78"/>
              </a:rPr>
              <a:t>ً</a:t>
            </a:r>
            <a:r>
              <a:rPr lang="ar-SA" sz="2800" b="1" dirty="0">
                <a:cs typeface="Traditional Arabic" pitchFamily="2" charset="-78"/>
              </a:rPr>
              <a:t> في غضبه، وحياة في رضاه. في العشاء يحل البكاء، وفى الصباح السرور. </a:t>
            </a:r>
            <a:endParaRPr lang="en-US" sz="2800" b="1" dirty="0">
              <a:cs typeface="Traditional Arabic" pitchFamily="2" charset="-78"/>
            </a:endParaRPr>
          </a:p>
          <a:p>
            <a:pPr algn="justLow" rtl="1"/>
            <a:r>
              <a:rPr lang="ar-SA" sz="2800" b="1" dirty="0">
                <a:cs typeface="Traditional Arabic" pitchFamily="2" charset="-78"/>
              </a:rPr>
              <a:t>أنا قلت في نعيمي لا أتزعزع إلى الدهر، يا رب بمسرتك أعطيتَ جمالي قوة. صرفت وجهك عنى، فصرتُ قلقا</a:t>
            </a:r>
            <a:r>
              <a:rPr lang="ar-EG" sz="2800" b="1" dirty="0">
                <a:cs typeface="Traditional Arabic" pitchFamily="2" charset="-78"/>
              </a:rPr>
              <a:t>ً</a:t>
            </a:r>
            <a:r>
              <a:rPr lang="ar-SA" sz="2800" b="1" dirty="0">
                <a:cs typeface="Traditional Arabic" pitchFamily="2" charset="-78"/>
              </a:rPr>
              <a:t>. إليك يا رب أصرخ، وإلى إلهي أتضرع. أية منفعة من دمى إذا هبطتُ إلى الجحيم؟ هل يعترف لك التراب أو يخبر بحقك؟ سمع الرب فرحمني، الرب صار لي عونا</a:t>
            </a:r>
            <a:r>
              <a:rPr lang="ar-EG" sz="2800" b="1" dirty="0">
                <a:cs typeface="Traditional Arabic" pitchFamily="2" charset="-78"/>
              </a:rPr>
              <a:t>ً</a:t>
            </a:r>
            <a:r>
              <a:rPr lang="ar-SA" sz="2800" b="1" dirty="0">
                <a:cs typeface="Traditional Arabic" pitchFamily="2" charset="-78"/>
              </a:rPr>
              <a:t>. حولت نوحي إلى فرح لي، مزقت مسحي ومنطقتني سرورا</a:t>
            </a:r>
            <a:r>
              <a:rPr lang="ar-EG" sz="2800" b="1" dirty="0">
                <a:cs typeface="Traditional Arabic" pitchFamily="2" charset="-78"/>
              </a:rPr>
              <a:t>ً</a:t>
            </a:r>
            <a:r>
              <a:rPr lang="ar-SA" sz="2800" b="1" dirty="0">
                <a:cs typeface="Traditional Arabic" pitchFamily="2" charset="-78"/>
              </a:rPr>
              <a:t>. لكي ترتل لك </a:t>
            </a:r>
            <a:r>
              <a:rPr lang="ar-EG" sz="2800" b="1" dirty="0">
                <a:cs typeface="Traditional Arabic" pitchFamily="2" charset="-78"/>
              </a:rPr>
              <a:t>مجدي</a:t>
            </a:r>
            <a:r>
              <a:rPr lang="ar-SA" sz="2800" b="1" dirty="0">
                <a:cs typeface="Traditional Arabic" pitchFamily="2" charset="-78"/>
              </a:rPr>
              <a:t> ولا يحزن قلبي. أيها الرب إلهي إلى الأبد أعترف لك</a:t>
            </a:r>
            <a:r>
              <a:rPr lang="ar-EG" sz="2800" b="1" dirty="0">
                <a:cs typeface="Traditional Arabic" pitchFamily="2" charset="-78"/>
              </a:rPr>
              <a:t> </a:t>
            </a:r>
            <a:r>
              <a:rPr lang="ar-SA" sz="2800" b="1" dirty="0">
                <a:cs typeface="Traditional Arabic" pitchFamily="2" charset="-78"/>
              </a:rPr>
              <a:t>.</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التاسع و العشرون</a:t>
            </a:r>
            <a:endParaRPr lang="en-US" altLang="en-US" b="1" dirty="0">
              <a:cs typeface="Traditional Arabic" pitchFamily="2" charset="-78"/>
            </a:endParaRPr>
          </a:p>
        </p:txBody>
      </p:sp>
      <p:grpSp>
        <p:nvGrpSpPr>
          <p:cNvPr id="4" name="Group 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5" name="Rounded Rectangle 4">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 name="Group 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 name="Rounded Rectangle 7">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1" name="Rounded Rectangle 1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1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4" name="Rounded Rectangle 1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1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7" name="Rounded Rectangle 1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9" name="Group 1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0" name="Rounded Rectangle 1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2" name="Group 2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3" name="Rounded Rectangle 2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5" name="Group 2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6" name="Rounded Rectangle 2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8" name="Group 2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29" name="Rounded Rectangle 2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1" name="Group 3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2" name="Rounded Rectangle 3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4" name="Group 3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1" name="Picture 40" descr="C:\Documents and Settings\Administrator\Desktop\Picture4.png"/>
          <p:cNvPicPr>
            <a:picLocks noChangeAspect="1" noChangeArrowheads="1"/>
          </p:cNvPicPr>
          <p:nvPr/>
        </p:nvPicPr>
        <p:blipFill>
          <a:blip r:embed="rId14"/>
          <a:srcRect/>
          <a:stretch>
            <a:fillRect/>
          </a:stretch>
        </p:blipFill>
        <p:spPr bwMode="auto">
          <a:xfrm>
            <a:off x="4267200" y="5715000"/>
            <a:ext cx="888638" cy="579438"/>
          </a:xfrm>
          <a:prstGeom prst="rect">
            <a:avLst/>
          </a:prstGeom>
          <a:ln>
            <a:noFill/>
          </a:ln>
          <a:effectLst>
            <a:outerShdw blurRad="292100" dist="139700" dir="2700000" algn="tl" rotWithShape="0">
              <a:srgbClr val="333333">
                <a:alpha val="65000"/>
              </a:srgbClr>
            </a:outerShdw>
          </a:effectLst>
        </p:spPr>
      </p:pic>
      <p:pic>
        <p:nvPicPr>
          <p:cNvPr id="43"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أبارك الرب في كل وقت، وفى كل حين تسبحته في فمي، بالرب تفتخر نفسي، يسمع الودعاء فيفرحون. عظموا الرب معي، لنرفع اسمه جميعا</a:t>
            </a:r>
            <a:r>
              <a:rPr lang="ar-EG" sz="3200" b="1" dirty="0">
                <a:cs typeface="Traditional Arabic" pitchFamily="2" charset="-78"/>
              </a:rPr>
              <a:t>ً</a:t>
            </a:r>
            <a:r>
              <a:rPr lang="ar-SA" sz="3200" b="1" dirty="0">
                <a:cs typeface="Traditional Arabic" pitchFamily="2" charset="-78"/>
              </a:rPr>
              <a:t>. طلبتُ إلى الرب فاستجاب لي، ومن جميع مخاوفي نجاني. تقدموا إليه واستنيروا، ووجوهكم لا تخزى. هذا المسكين صرخ فاستمعه الرب، ومن جميع ضيقاته خلصه. يعسكر ملاك الرب حول كل خائفيه وينجيهم. ذوقوا وانظروا ما أطيبَ الربَ! طوبى للإنسان المتكل عليه. اتقوا الرب يا جميع قديسيه، فإن الذين يتقونه لا يعوزهم شيء. الأغنياء افتقروا وجاعوا، أما الذين يبتغون الرب فلا ي</a:t>
            </a:r>
            <a:r>
              <a:rPr lang="ar-EG" sz="3200" b="1" dirty="0">
                <a:cs typeface="Traditional Arabic" pitchFamily="2" charset="-78"/>
              </a:rPr>
              <a:t>ُ</a:t>
            </a:r>
            <a:r>
              <a:rPr lang="ar-SA" sz="3200" b="1" dirty="0">
                <a:cs typeface="Traditional Arabic" pitchFamily="2" charset="-78"/>
              </a:rPr>
              <a:t>ع</a:t>
            </a:r>
            <a:r>
              <a:rPr lang="ar-EG" sz="3200" b="1" dirty="0">
                <a:cs typeface="Traditional Arabic" pitchFamily="2" charset="-78"/>
              </a:rPr>
              <a:t>ْدمُون </a:t>
            </a:r>
            <a:r>
              <a:rPr lang="ar-SA" sz="3200" b="1" dirty="0">
                <a:cs typeface="Traditional Arabic" pitchFamily="2" charset="-78"/>
              </a:rPr>
              <a:t>خير</a:t>
            </a:r>
            <a:r>
              <a:rPr lang="ar-EG" sz="3200" b="1" dirty="0">
                <a:cs typeface="Traditional Arabic" pitchFamily="2" charset="-78"/>
              </a:rPr>
              <a:t>اً</a:t>
            </a:r>
            <a:r>
              <a:rPr lang="ar-SA" sz="3200" b="1" dirty="0">
                <a:cs typeface="Traditional Arabic" pitchFamily="2" charset="-78"/>
              </a:rPr>
              <a:t>.</a:t>
            </a:r>
            <a:endParaRPr lang="en-US" sz="3200" b="1" dirty="0">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الثالث و الثلاثون</a:t>
            </a:r>
            <a:endParaRPr lang="en-US" altLang="en-US" b="1" dirty="0">
              <a:cs typeface="Traditional Arabic" pitchFamily="2" charset="-78"/>
            </a:endParaRPr>
          </a:p>
        </p:txBody>
      </p:sp>
      <p:grpSp>
        <p:nvGrpSpPr>
          <p:cNvPr id="4" name="Group 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5" name="Rounded Rectangle 4">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 name="Group 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 name="Rounded Rectangle 7">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1" name="Rounded Rectangle 1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1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4" name="Rounded Rectangle 1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1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7" name="Rounded Rectangle 1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9" name="Group 1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0" name="Rounded Rectangle 1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2" name="Group 2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3" name="Rounded Rectangle 2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5" name="Group 2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6" name="Rounded Rectangle 2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8" name="Group 2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29" name="Rounded Rectangle 2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1" name="Group 3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2" name="Rounded Rectangle 3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4" name="Group 3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1" name="Picture 2" descr="E:\religion 1\photo\PHOTOS\33.jpg">
            <a:hlinkClick r:id="rId14" action="ppaction://hlinksldjump"/>
          </p:cNvPr>
          <p:cNvPicPr>
            <a:picLocks noChangeAspect="1" noChangeArrowheads="1"/>
          </p:cNvPicPr>
          <p:nvPr/>
        </p:nvPicPr>
        <p:blipFill>
          <a:blip r:embed="rId1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هلم أيها البنون استمعوا لي، فأعلمكم مخافة الرب. من هو الإنسان الذي يهوى الحياة، ويحب أن يرى أياما صالحة؟ صن لسانك عن الشر، وشفتيك عن النطق بالغش. حد عن الشر واصنع الخير، اطلب السلامة واتبعها. فإن عيني الرب على الصديقين، وأذنيه مصغيتان إلى طلبتهم. وجْه الرب ضد صانعي الشر، ليمحو من الأرض ذكرهم. الصديقون صرخوا والرب استجاب لهم، ومن جميع شدائدهم نجاهم. </a:t>
            </a:r>
            <a:r>
              <a:rPr lang="ar-EG" sz="2800" b="1" dirty="0">
                <a:cs typeface="Traditional Arabic" pitchFamily="2" charset="-78"/>
              </a:rPr>
              <a:t> </a:t>
            </a:r>
            <a:r>
              <a:rPr lang="ar-SA" sz="2800" b="1" dirty="0">
                <a:cs typeface="Traditional Arabic" pitchFamily="2" charset="-78"/>
              </a:rPr>
              <a:t>قريب هو الرب من منسحقي القلب، ويخلص المتواضعين بالروح. كثيرة هي أحزان الصديقين، ومن جميعها ينجيهم الرب. يحفظ الرب جميع عظامهم، وواحدة منها لا تنكسر. يموت الخطاة بشرهم، ومبغضو الصديق يندمون. الرب ينقذ نفوس عبيده، ولا يندم جميع المتكلين عليه.</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الثالث و الثلاثون</a:t>
            </a:r>
            <a:endParaRPr lang="en-US" altLang="en-US" b="1" dirty="0">
              <a:cs typeface="Traditional Arabic" pitchFamily="2" charset="-78"/>
            </a:endParaRPr>
          </a:p>
        </p:txBody>
      </p:sp>
      <p:grpSp>
        <p:nvGrpSpPr>
          <p:cNvPr id="5" name="Group 4"/>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6" name="Rounded Rectangle 5">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 name="Group 7"/>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9" name="Rounded Rectangle 8">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1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10"/>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2" name="Rounded Rectangle 11">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13"/>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5" name="Rounded Rectangle 14">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16"/>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8" name="Rounded Rectangle 17">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0" name="Group 19"/>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1" name="Rounded Rectangle 20">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3" name="Group 22"/>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4" name="Rounded Rectangle 23">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6" name="Group 25"/>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7" name="Rounded Rectangle 26">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9" name="Group 28"/>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1" name="Picture 40" descr="C:\Documents and Settings\Administrator\Desktop\Picture4.png"/>
          <p:cNvPicPr>
            <a:picLocks noChangeAspect="1" noChangeArrowheads="1"/>
          </p:cNvPicPr>
          <p:nvPr/>
        </p:nvPicPr>
        <p:blipFill>
          <a:blip r:embed="rId14"/>
          <a:srcRect/>
          <a:stretch>
            <a:fillRect/>
          </a:stretch>
        </p:blipFill>
        <p:spPr bwMode="auto">
          <a:xfrm>
            <a:off x="4343400" y="5440362"/>
            <a:ext cx="1122362" cy="731838"/>
          </a:xfrm>
          <a:prstGeom prst="rect">
            <a:avLst/>
          </a:prstGeom>
          <a:ln>
            <a:noFill/>
          </a:ln>
          <a:effectLst>
            <a:outerShdw blurRad="292100" dist="139700" dir="2700000" algn="tl" rotWithShape="0">
              <a:srgbClr val="333333">
                <a:alpha val="65000"/>
              </a:srgbClr>
            </a:outerShdw>
          </a:effectLst>
        </p:spPr>
      </p:pic>
      <p:pic>
        <p:nvPicPr>
          <p:cNvPr id="43"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طوبى لمن</a:t>
            </a:r>
            <a:r>
              <a:rPr lang="ar-EG" sz="3200" b="1" dirty="0">
                <a:cs typeface="Traditional Arabic" pitchFamily="2" charset="-78"/>
              </a:rPr>
              <a:t> يتفهم فى أمر </a:t>
            </a:r>
            <a:r>
              <a:rPr lang="ar-SA" sz="3200" b="1" dirty="0">
                <a:cs typeface="Traditional Arabic" pitchFamily="2" charset="-78"/>
              </a:rPr>
              <a:t>المسكين</a:t>
            </a:r>
            <a:r>
              <a:rPr lang="ar-EG" sz="3200" b="1" dirty="0">
                <a:cs typeface="Traditional Arabic" pitchFamily="2" charset="-78"/>
              </a:rPr>
              <a:t> و الفقير</a:t>
            </a:r>
            <a:r>
              <a:rPr lang="ar-SA" sz="3200" b="1" dirty="0">
                <a:cs typeface="Traditional Arabic" pitchFamily="2" charset="-78"/>
              </a:rPr>
              <a:t>، في يوم الشر ينجيه الرب. الرب يحفظه ويحييه، ويجعله في الأرض مغبوطا</a:t>
            </a:r>
            <a:r>
              <a:rPr lang="ar-EG" sz="3200" b="1" dirty="0">
                <a:cs typeface="Traditional Arabic" pitchFamily="2" charset="-78"/>
              </a:rPr>
              <a:t>ً</a:t>
            </a:r>
            <a:r>
              <a:rPr lang="ar-SA" sz="3200" b="1" dirty="0">
                <a:cs typeface="Traditional Arabic" pitchFamily="2" charset="-78"/>
              </a:rPr>
              <a:t>، ولا يسلمه لأيدي أعدائه. الرب يعينه على سرير وجعه، إنك رتبت مضجعه كله في مرضه. أنا قلت يا رب ارحمني، اشف نفسي لأني قد أخطأتُ إليك. أعدائي ت</a:t>
            </a:r>
            <a:r>
              <a:rPr lang="ar-EG" sz="3200" b="1" dirty="0">
                <a:cs typeface="Traditional Arabic" pitchFamily="2" charset="-78"/>
              </a:rPr>
              <a:t>َ</a:t>
            </a:r>
            <a:r>
              <a:rPr lang="ar-SA" sz="3200" b="1" dirty="0">
                <a:cs typeface="Traditional Arabic" pitchFamily="2" charset="-78"/>
              </a:rPr>
              <a:t>ق</a:t>
            </a:r>
            <a:r>
              <a:rPr lang="ar-EG" sz="3200" b="1" dirty="0">
                <a:cs typeface="Traditional Arabic" pitchFamily="2" charset="-78"/>
              </a:rPr>
              <a:t>َ</a:t>
            </a:r>
            <a:r>
              <a:rPr lang="ar-SA" sz="3200" b="1" dirty="0">
                <a:cs typeface="Traditional Arabic" pitchFamily="2" charset="-78"/>
              </a:rPr>
              <a:t>وّ</a:t>
            </a:r>
            <a:r>
              <a:rPr lang="ar-EG" sz="3200" b="1" dirty="0">
                <a:cs typeface="Traditional Arabic" pitchFamily="2" charset="-78"/>
              </a:rPr>
              <a:t>َ</a:t>
            </a:r>
            <a:r>
              <a:rPr lang="ar-SA" sz="3200" b="1" dirty="0">
                <a:cs typeface="Traditional Arabic" pitchFamily="2" charset="-78"/>
              </a:rPr>
              <a:t>لوا على شرا</a:t>
            </a:r>
            <a:r>
              <a:rPr lang="ar-EG" sz="3200" b="1" dirty="0">
                <a:cs typeface="Traditional Arabic" pitchFamily="2" charset="-78"/>
              </a:rPr>
              <a:t>ً</a:t>
            </a:r>
            <a:r>
              <a:rPr lang="ar-SA" sz="3200" b="1" dirty="0">
                <a:cs typeface="Traditional Arabic" pitchFamily="2" charset="-78"/>
              </a:rPr>
              <a:t>: متى يموت ويباد اسمه؟ الذي دخل ليراني كان يتكلم بالرياء، وقلبه يضمر له شرا</a:t>
            </a:r>
            <a:r>
              <a:rPr lang="ar-EG" sz="3200" b="1" dirty="0">
                <a:cs typeface="Traditional Arabic" pitchFamily="2" charset="-78"/>
              </a:rPr>
              <a:t>ً</a:t>
            </a:r>
            <a:r>
              <a:rPr lang="ar-SA" sz="3200" b="1" dirty="0">
                <a:cs typeface="Traditional Arabic" pitchFamily="2" charset="-78"/>
              </a:rPr>
              <a:t>، ثم كان يخرج خارجا</a:t>
            </a:r>
            <a:r>
              <a:rPr lang="ar-EG" sz="3200" b="1" dirty="0">
                <a:cs typeface="Traditional Arabic" pitchFamily="2" charset="-78"/>
              </a:rPr>
              <a:t>ً</a:t>
            </a:r>
            <a:r>
              <a:rPr lang="ar-SA" sz="3200" b="1" dirty="0">
                <a:cs typeface="Traditional Arabic" pitchFamily="2" charset="-78"/>
              </a:rPr>
              <a:t> ويتكلم علىّ</a:t>
            </a:r>
            <a:r>
              <a:rPr lang="ar-EG" sz="3200" b="1" dirty="0">
                <a:cs typeface="Traditional Arabic" pitchFamily="2" charset="-78"/>
              </a:rPr>
              <a:t>َ</a:t>
            </a:r>
            <a:r>
              <a:rPr lang="ar-SA" sz="3200" b="1" dirty="0">
                <a:cs typeface="Traditional Arabic" pitchFamily="2" charset="-78"/>
              </a:rPr>
              <a:t>. ت</a:t>
            </a:r>
            <a:r>
              <a:rPr lang="ar-EG" sz="3200" b="1" dirty="0">
                <a:cs typeface="Traditional Arabic" pitchFamily="2" charset="-78"/>
              </a:rPr>
              <a:t>َدْمدَمَ</a:t>
            </a:r>
            <a:r>
              <a:rPr lang="ar-SA" sz="3200" b="1" dirty="0">
                <a:cs typeface="Traditional Arabic" pitchFamily="2" charset="-78"/>
              </a:rPr>
              <a:t> على</a:t>
            </a:r>
            <a:r>
              <a:rPr lang="ar-EG" sz="3200" b="1" dirty="0">
                <a:cs typeface="Traditional Arabic" pitchFamily="2" charset="-78"/>
              </a:rPr>
              <a:t>َّ</a:t>
            </a:r>
            <a:r>
              <a:rPr lang="ar-SA" sz="3200" b="1" dirty="0">
                <a:cs typeface="Traditional Arabic" pitchFamily="2" charset="-78"/>
              </a:rPr>
              <a:t> جميع أعدائي، وتشاوروا على بالسوء. وكلاما</a:t>
            </a:r>
            <a:r>
              <a:rPr lang="ar-EG" sz="3200" b="1" dirty="0">
                <a:cs typeface="Traditional Arabic" pitchFamily="2" charset="-78"/>
              </a:rPr>
              <a:t>ً</a:t>
            </a:r>
            <a:r>
              <a:rPr lang="ar-SA" sz="3200" b="1" dirty="0">
                <a:cs typeface="Traditional Arabic" pitchFamily="2" charset="-78"/>
              </a:rPr>
              <a:t> مخالفا</a:t>
            </a:r>
            <a:r>
              <a:rPr lang="ar-EG" sz="3200" b="1" dirty="0">
                <a:cs typeface="Traditional Arabic" pitchFamily="2" charset="-78"/>
              </a:rPr>
              <a:t>ً</a:t>
            </a:r>
            <a:r>
              <a:rPr lang="ar-SA" sz="3200" b="1" dirty="0">
                <a:cs typeface="Traditional Arabic" pitchFamily="2" charset="-78"/>
              </a:rPr>
              <a:t> للناموس رتبوا عل</a:t>
            </a:r>
            <a:r>
              <a:rPr lang="ar-EG" sz="3200" b="1" dirty="0">
                <a:cs typeface="Traditional Arabic" pitchFamily="2" charset="-78"/>
              </a:rPr>
              <a:t>ي</a:t>
            </a:r>
            <a:r>
              <a:rPr lang="ar-SA" sz="3200" b="1" dirty="0">
                <a:cs typeface="Traditional Arabic" pitchFamily="2" charset="-78"/>
              </a:rPr>
              <a:t>ّ</a:t>
            </a:r>
            <a:r>
              <a:rPr lang="ar-EG" sz="3200" b="1" dirty="0">
                <a:cs typeface="Traditional Arabic" pitchFamily="2" charset="-78"/>
              </a:rPr>
              <a:t>َ</a:t>
            </a:r>
            <a:r>
              <a:rPr lang="ar-SA" sz="3200" b="1" dirty="0">
                <a:cs typeface="Traditional Arabic" pitchFamily="2" charset="-78"/>
              </a:rPr>
              <a:t>، قالوا: "ألا يعود الراقد أن يقوم؟" </a:t>
            </a:r>
            <a:r>
              <a:rPr lang="ar-EG" sz="3200" b="1" dirty="0">
                <a:cs typeface="Traditional Arabic" pitchFamily="2" charset="-78"/>
              </a:rPr>
              <a:t>و إن</a:t>
            </a:r>
            <a:r>
              <a:rPr lang="ar-SA" sz="3200" b="1" dirty="0">
                <a:cs typeface="Traditional Arabic" pitchFamily="2" charset="-78"/>
              </a:rPr>
              <a:t> إنسان سلامتي الذي وثقت به، الذي أكل خبزي رفع علىّ ع</a:t>
            </a:r>
            <a:r>
              <a:rPr lang="ar-EG" sz="3200" b="1" dirty="0">
                <a:cs typeface="Traditional Arabic" pitchFamily="2" charset="-78"/>
              </a:rPr>
              <a:t>َ</a:t>
            </a:r>
            <a:r>
              <a:rPr lang="ar-SA" sz="3200" b="1" dirty="0">
                <a:cs typeface="Traditional Arabic" pitchFamily="2" charset="-78"/>
              </a:rPr>
              <a:t>ق</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a:t>
            </a:r>
            <a:r>
              <a:rPr lang="ar-SA" sz="3200" b="1" dirty="0">
                <a:cs typeface="Traditional Arabic" pitchFamily="2" charset="-78"/>
              </a:rPr>
              <a:t>ه</a:t>
            </a:r>
            <a:r>
              <a:rPr lang="ar-EG" sz="3200" b="1" dirty="0">
                <a:cs typeface="Traditional Arabic" pitchFamily="2" charset="-78"/>
              </a:rPr>
              <a:t>ُ</a:t>
            </a:r>
            <a:r>
              <a:rPr lang="ar-SA" sz="3200" b="1" dirty="0">
                <a:cs typeface="Traditional Arabic" pitchFamily="2" charset="-78"/>
              </a:rPr>
              <a:t>. </a:t>
            </a:r>
            <a:endParaRPr lang="en-US" sz="3200" b="1" dirty="0">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الأربعون</a:t>
            </a:r>
            <a:endParaRPr lang="en-US" altLang="en-US" b="1" dirty="0">
              <a:cs typeface="Traditional Arabic" pitchFamily="2" charset="-78"/>
            </a:endParaRPr>
          </a:p>
        </p:txBody>
      </p:sp>
      <p:grpSp>
        <p:nvGrpSpPr>
          <p:cNvPr id="5" name="Group 4"/>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6" name="Rounded Rectangle 5">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 name="Group 7"/>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9" name="Rounded Rectangle 8">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1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10"/>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2" name="Rounded Rectangle 11">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13"/>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5" name="Rounded Rectangle 14">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16"/>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8" name="Rounded Rectangle 17">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0" name="Group 19"/>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1" name="Rounded Rectangle 20">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3" name="Group 22"/>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4" name="Rounded Rectangle 23">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6" name="Group 25"/>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7" name="Rounded Rectangle 26">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9" name="Group 28"/>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2" name="Picture 2" descr="E:\religion 1\photo\PHOTOS\33.jpg">
            <a:hlinkClick r:id="rId14" action="ppaction://hlinksldjump"/>
          </p:cNvPr>
          <p:cNvPicPr>
            <a:picLocks noChangeAspect="1" noChangeArrowheads="1"/>
          </p:cNvPicPr>
          <p:nvPr/>
        </p:nvPicPr>
        <p:blipFill>
          <a:blip r:embed="rId1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وأنت يا رب ارحمني وأقمني فأجازيهم. بهذا علمت أنك هويتني، لأن عدوي لن يسر بي. أما أنا فمن أجل دعتي قبلتني، وثبتني أمامك إلى الأبد. مبارك الرب إله إسرائيل، من الأزل وإلى الأبد يكون</a:t>
            </a:r>
            <a:r>
              <a:rPr lang="ar-EG" sz="3200" b="1" dirty="0">
                <a:cs typeface="Traditional Arabic" pitchFamily="2" charset="-78"/>
              </a:rPr>
              <a:t> </a:t>
            </a:r>
            <a:r>
              <a:rPr lang="ar-SA" sz="3200" b="1" dirty="0">
                <a:cs typeface="Traditional Arabic" pitchFamily="2" charset="-78"/>
              </a:rPr>
              <a:t>.</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الأربعون</a:t>
            </a:r>
            <a:endParaRPr lang="en-US" altLang="en-US" b="1" dirty="0">
              <a:cs typeface="Traditional Arabic" pitchFamily="2" charset="-78"/>
            </a:endParaRPr>
          </a:p>
        </p:txBody>
      </p:sp>
      <p:grpSp>
        <p:nvGrpSpPr>
          <p:cNvPr id="4" name="Group 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5" name="Rounded Rectangle 4">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 name="Group 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 name="Rounded Rectangle 7">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1" name="Rounded Rectangle 1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1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4" name="Rounded Rectangle 1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1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7" name="Rounded Rectangle 1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9" name="Group 1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0" name="Rounded Rectangle 1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2" name="Group 2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3" name="Rounded Rectangle 2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5" name="Group 2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6" name="Rounded Rectangle 2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8" name="Group 2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29" name="Rounded Rectangle 2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1" name="Group 3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2" name="Rounded Rectangle 3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4" name="Group 3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0" name="Picture 39" descr="C:\Documents and Settings\Administrator\Desktop\Picture4.png"/>
          <p:cNvPicPr>
            <a:picLocks noChangeAspect="1" noChangeArrowheads="1"/>
          </p:cNvPicPr>
          <p:nvPr/>
        </p:nvPicPr>
        <p:blipFill>
          <a:blip r:embed="rId14"/>
          <a:srcRect/>
          <a:stretch>
            <a:fillRect/>
          </a:stretch>
        </p:blipFill>
        <p:spPr bwMode="auto">
          <a:xfrm>
            <a:off x="4164013" y="3581400"/>
            <a:ext cx="1122362" cy="731838"/>
          </a:xfrm>
          <a:prstGeom prst="rect">
            <a:avLst/>
          </a:prstGeom>
          <a:ln>
            <a:noFill/>
          </a:ln>
          <a:effectLst>
            <a:outerShdw blurRad="292100" dist="139700" dir="2700000" algn="tl" rotWithShape="0">
              <a:srgbClr val="333333">
                <a:alpha val="65000"/>
              </a:srgbClr>
            </a:outerShdw>
          </a:effectLst>
        </p:spPr>
      </p:pic>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احكم لي يا رب وانتقم لمظلمتي، من أمة غير بارة. ومن إنسان ظالم وغاش نجني، لأنك أنت هو إلهي وقوتي. لماذا أقصيتني؟ ولماذا أسلك كئيبا</a:t>
            </a:r>
            <a:r>
              <a:rPr lang="ar-EG" sz="3200" b="1" dirty="0">
                <a:cs typeface="Traditional Arabic" pitchFamily="2" charset="-78"/>
              </a:rPr>
              <a:t>ً</a:t>
            </a:r>
            <a:r>
              <a:rPr lang="ar-SA" sz="3200" b="1" dirty="0">
                <a:cs typeface="Traditional Arabic" pitchFamily="2" charset="-78"/>
              </a:rPr>
              <a:t> من مضايقة عدوي؟ أرسل نورك وحقك، فإنهما يهديانني ويصعدانني إلى جبلك المقدس وإلى مسكنك. فأدخل إلى مذبح الله، تجاه وجه الله الذي يفرح شبابي. أعترف لك بالقيثارة يا الله إلهي. لماذا أنت حزينة يا نفسي، ولماذا تزعجينني؟ توكلي على الله فإني أعترف له، خلاص وجهي هو إلهي</a:t>
            </a:r>
            <a:r>
              <a:rPr lang="ar-EG" sz="3200" b="1" dirty="0">
                <a:cs typeface="Traditional Arabic" pitchFamily="2" charset="-78"/>
              </a:rPr>
              <a:t> </a:t>
            </a:r>
            <a:r>
              <a:rPr lang="ar-SA"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a:t>
            </a:r>
            <a:r>
              <a:rPr lang="ar-EG" altLang="en-US" b="1" dirty="0">
                <a:cs typeface="Traditional Arabic" pitchFamily="2" charset="-78"/>
              </a:rPr>
              <a:t> الثاني و الأربعون</a:t>
            </a:r>
            <a:endParaRPr lang="en-US" altLang="en-US" b="1" dirty="0">
              <a:cs typeface="Traditional Arabic" pitchFamily="2" charset="-78"/>
            </a:endParaRPr>
          </a:p>
        </p:txBody>
      </p:sp>
      <p:grpSp>
        <p:nvGrpSpPr>
          <p:cNvPr id="4" name="Group 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5" name="Rounded Rectangle 4">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 name="Group 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 name="Rounded Rectangle 7">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1" name="Rounded Rectangle 1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1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4" name="Rounded Rectangle 1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1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7" name="Rounded Rectangle 1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9" name="Group 1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0" name="Rounded Rectangle 1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2" name="Group 2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3" name="Rounded Rectangle 2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5" name="Group 2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6" name="Rounded Rectangle 2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8" name="Group 2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29" name="Rounded Rectangle 2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1" name="Group 3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2" name="Rounded Rectangle 3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4" name="Group 3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0" name="Picture 39" descr="C:\Documents and Settings\Administrator\Desktop\Picture4.png"/>
          <p:cNvPicPr>
            <a:picLocks noChangeAspect="1" noChangeArrowheads="1"/>
          </p:cNvPicPr>
          <p:nvPr/>
        </p:nvPicPr>
        <p:blipFill>
          <a:blip r:embed="rId14"/>
          <a:srcRect/>
          <a:stretch>
            <a:fillRect/>
          </a:stretch>
        </p:blipFill>
        <p:spPr bwMode="auto">
          <a:xfrm>
            <a:off x="4211638" y="5029200"/>
            <a:ext cx="1122362" cy="731838"/>
          </a:xfrm>
          <a:prstGeom prst="rect">
            <a:avLst/>
          </a:prstGeom>
          <a:ln>
            <a:noFill/>
          </a:ln>
          <a:effectLst>
            <a:outerShdw blurRad="292100" dist="139700" dir="2700000" algn="tl" rotWithShape="0">
              <a:srgbClr val="333333">
                <a:alpha val="65000"/>
              </a:srgbClr>
            </a:outerShdw>
          </a:effectLst>
        </p:spPr>
      </p:pic>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فاض قلبي</a:t>
            </a:r>
            <a:r>
              <a:rPr lang="ar-EG" sz="2800" b="1" dirty="0">
                <a:cs typeface="Traditional Arabic" pitchFamily="2" charset="-78"/>
              </a:rPr>
              <a:t> </a:t>
            </a:r>
            <a:r>
              <a:rPr lang="ar-SA" sz="2800" b="1" dirty="0">
                <a:cs typeface="Traditional Arabic" pitchFamily="2" charset="-78"/>
              </a:rPr>
              <a:t>كلم</a:t>
            </a:r>
            <a:r>
              <a:rPr lang="ar-EG" sz="2800" b="1" dirty="0">
                <a:cs typeface="Traditional Arabic" pitchFamily="2" charset="-78"/>
              </a:rPr>
              <a:t>ة</a:t>
            </a:r>
            <a:r>
              <a:rPr lang="ar-SA" sz="2800" b="1" dirty="0">
                <a:cs typeface="Traditional Arabic" pitchFamily="2" charset="-78"/>
              </a:rPr>
              <a:t> صالح</a:t>
            </a:r>
            <a:r>
              <a:rPr lang="ar-EG" sz="2800" b="1" dirty="0">
                <a:cs typeface="Traditional Arabic" pitchFamily="2" charset="-78"/>
              </a:rPr>
              <a:t>ة</a:t>
            </a:r>
            <a:r>
              <a:rPr lang="ar-SA" sz="2800" b="1" dirty="0">
                <a:cs typeface="Traditional Arabic" pitchFamily="2" charset="-78"/>
              </a:rPr>
              <a:t>. إني أخبر الملكَ بأفعالي، لساني قلمُ كاتبٍ ماهر. إنك أبرع جمالا</a:t>
            </a:r>
            <a:r>
              <a:rPr lang="ar-EG" sz="2800" b="1" dirty="0">
                <a:cs typeface="Traditional Arabic" pitchFamily="2" charset="-78"/>
              </a:rPr>
              <a:t>ً</a:t>
            </a:r>
            <a:r>
              <a:rPr lang="ar-SA" sz="2800" b="1" dirty="0">
                <a:cs typeface="Traditional Arabic" pitchFamily="2" charset="-78"/>
              </a:rPr>
              <a:t> من بنى البشر. وقد انسكبت النعمة على شفتيك، فلذلك باركك الله إلى الدهر. تقلد سيفك على فخدك أيها القوى جلالك وجمالك. استله وانجح واملك من أجل الحق والدعة والعدل، وتهديك بالعجب يمينك. نبلك مسنونة في قلب أعداء الملك أيها الجبار، الشعوب تحتك يسقطون. </a:t>
            </a:r>
            <a:endParaRPr lang="en-US" sz="2800" b="1" dirty="0">
              <a:cs typeface="Traditional Arabic" pitchFamily="2" charset="-78"/>
            </a:endParaRPr>
          </a:p>
          <a:p>
            <a:pPr algn="justLow" rtl="1"/>
            <a:r>
              <a:rPr lang="ar-SA" sz="2800" b="1" dirty="0">
                <a:cs typeface="Traditional Arabic" pitchFamily="2" charset="-78"/>
              </a:rPr>
              <a:t>كرسيك يا الله إلى دهر الدهر، قضيب الاستقامة هو قضيب ملكك. لأنك أحببتَ البر وأبغضتَ الإثم. من أجل هذا مسحك الله إلهك بزيت البهجة أفضلَ من رفقائك. المر والميعة والسليخة </a:t>
            </a:r>
            <a:r>
              <a:rPr lang="ar-EG" sz="2800" b="1" dirty="0">
                <a:cs typeface="Traditional Arabic" pitchFamily="2" charset="-78"/>
              </a:rPr>
              <a:t>من</a:t>
            </a:r>
            <a:r>
              <a:rPr lang="ar-SA" sz="2800" b="1" dirty="0">
                <a:cs typeface="Traditional Arabic" pitchFamily="2" charset="-78"/>
              </a:rPr>
              <a:t> ثيابك. من </a:t>
            </a:r>
            <a:r>
              <a:rPr lang="ar-EG" sz="2800" b="1" dirty="0">
                <a:cs typeface="Traditional Arabic" pitchFamily="2" charset="-78"/>
              </a:rPr>
              <a:t>المنازل الشريفة</a:t>
            </a:r>
            <a:r>
              <a:rPr lang="ar-SA" sz="2800" b="1" dirty="0">
                <a:cs typeface="Traditional Arabic" pitchFamily="2" charset="-78"/>
              </a:rPr>
              <a:t> العاج التي أبهجتك. بنات الملوك </a:t>
            </a:r>
            <a:r>
              <a:rPr lang="ar-EG" sz="2800" b="1" dirty="0">
                <a:cs typeface="Traditional Arabic" pitchFamily="2" charset="-78"/>
              </a:rPr>
              <a:t>من كرامتك </a:t>
            </a:r>
            <a:r>
              <a:rPr lang="ar-SA" sz="2800" b="1" dirty="0">
                <a:cs typeface="Traditional Arabic" pitchFamily="2" charset="-78"/>
              </a:rPr>
              <a:t>. </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a:t>
            </a:r>
            <a:r>
              <a:rPr lang="ar-EG" altLang="en-US" b="1" dirty="0">
                <a:cs typeface="Traditional Arabic" pitchFamily="2" charset="-78"/>
              </a:rPr>
              <a:t> الرابع و الأربعون</a:t>
            </a:r>
            <a:endParaRPr lang="en-US" altLang="en-US" b="1" dirty="0">
              <a:cs typeface="Traditional Arabic" pitchFamily="2" charset="-78"/>
            </a:endParaRPr>
          </a:p>
        </p:txBody>
      </p:sp>
      <p:grpSp>
        <p:nvGrpSpPr>
          <p:cNvPr id="4" name="Group 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5" name="Rounded Rectangle 4">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 name="Group 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 name="Rounded Rectangle 7">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1" name="Rounded Rectangle 1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1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4" name="Rounded Rectangle 1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1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7" name="Rounded Rectangle 1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9" name="Group 1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0" name="Rounded Rectangle 1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2" name="Group 2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3" name="Rounded Rectangle 2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5" name="Group 2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6" name="Rounded Rectangle 2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8" name="Group 2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29" name="Rounded Rectangle 2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1" name="Group 3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2" name="Rounded Rectangle 3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4" name="Group 3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1" name="Picture 2" descr="E:\religion 1\photo\PHOTOS\33.jpg">
            <a:hlinkClick r:id="rId14" action="ppaction://hlinksldjump"/>
          </p:cNvPr>
          <p:cNvPicPr>
            <a:picLocks noChangeAspect="1" noChangeArrowheads="1"/>
          </p:cNvPicPr>
          <p:nvPr/>
        </p:nvPicPr>
        <p:blipFill>
          <a:blip r:embed="rId1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200" y="1905000"/>
            <a:ext cx="7620000" cy="49530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400" b="1" i="0" u="none" strike="noStrike" kern="1200" cap="none" spc="0" normalizeH="0" baseline="0" noProof="0" dirty="0">
                <a:ln>
                  <a:noFill/>
                </a:ln>
                <a:solidFill>
                  <a:schemeClr val="tx1"/>
                </a:solidFill>
                <a:effectLst/>
                <a:uLnTx/>
                <a:uFillTx/>
                <a:latin typeface="Traditional Arabic" pitchFamily="2" charset="-78"/>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بِاسم الآب و الابن و الروح القدس</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الإله الواحد</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آمين.</a:t>
            </a:r>
            <a:endParaRPr kumimoji="0" lang="en-US"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يارب ارحم. يارب ارحم. يارب بارك. آمين. </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المجد للآب والابن والروح القدس الآن وكل أوان والى دهر</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الدهور.. آمين.</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الل</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ه</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م</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اجعلنا م</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ستحق</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ين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أ</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ن نقول ب</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ش</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كر</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أبانا الذى فى السموات. ليتقدس إسمك. ليأت ملكوتك لتكن مشيئتك. كما فى السماء، كذلك على الأرض. خبزنا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الذى للغد</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أعطنا اليوم، وأغفر لنا ذنوبنا، كما نغفر نحن ايضا للمذنبين إلينا، ولا تدخلنا فى تجربه. لكن نجنا من الشرير. بالمسيح يسوع ربنا، لأن لك الملك والقوة والمجد الى الأبد. آمين.</a:t>
            </a:r>
            <a:endParaRPr kumimoji="0" lang="en-US" altLang="ar-SA" sz="24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
        <p:nvSpPr>
          <p:cNvPr id="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مقدمة كل ساعة</a:t>
            </a:r>
            <a:endParaRPr lang="en-US" altLang="en-US" b="1" dirty="0">
              <a:cs typeface="Traditional Arabic" pitchFamily="2" charset="-78"/>
            </a:endParaRPr>
          </a:p>
        </p:txBody>
      </p:sp>
      <p:pic>
        <p:nvPicPr>
          <p:cNvPr id="6" name="Picture 3" descr="E:\religion 1\photo\ashkal\حروف و اشكال\EX\Cross\MV0IH48S.JPG"/>
          <p:cNvPicPr>
            <a:picLocks noChangeAspect="1" noChangeArrowheads="1"/>
          </p:cNvPicPr>
          <p:nvPr/>
        </p:nvPicPr>
        <p:blipFill>
          <a:blip r:embed="rId2">
            <a:grayscl/>
            <a:lum bright="-20000" contrast="40000"/>
          </a:blip>
          <a:srcRect/>
          <a:stretch>
            <a:fillRect/>
          </a:stretch>
        </p:blipFill>
        <p:spPr bwMode="auto">
          <a:xfrm>
            <a:off x="4433889" y="1576377"/>
            <a:ext cx="352425" cy="352425"/>
          </a:xfrm>
          <a:prstGeom prst="rect">
            <a:avLst/>
          </a:prstGeom>
          <a:noFill/>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قامت الملكة عن يمينك، مشتملة بثوب موشى بالذهب، مزينة بأنواع كثيرة. اسمعي يا ابنتي وانظري وأميلي أذنك، وانسَيْ شعبك وبيت أبيك. فإن الملكَ قد اشتهى حسنك، لأنه هو ربك وله تسجدين. وله تسجد بنات صورَ بالهدايا، ويترجّى وجهَه أغنياءُ شعب الأرض. </a:t>
            </a:r>
            <a:endParaRPr lang="en-US" sz="2800" b="1" dirty="0">
              <a:cs typeface="Traditional Arabic" pitchFamily="2" charset="-78"/>
            </a:endParaRPr>
          </a:p>
          <a:p>
            <a:pPr algn="justLow" rtl="1"/>
            <a:r>
              <a:rPr lang="ar-SA" sz="2800" b="1" dirty="0">
                <a:cs typeface="Traditional Arabic" pitchFamily="2" charset="-78"/>
              </a:rPr>
              <a:t>كل مجد ابنة الملك من داخل، مشتملة بأطراف موشاة بالذهب، مزينة بأشكال كثيرة. تدخُل إلى الملك عذارى في إثرها، جميع قريباتها إليه يُقدَّمْن. يَبْلغن بفرح وابتهاج، يَدخُلن إلى هيكل الملك. ويكون لك</a:t>
            </a:r>
            <a:r>
              <a:rPr lang="ar-EG" sz="2800" b="1" dirty="0">
                <a:cs typeface="Traditional Arabic" pitchFamily="2" charset="-78"/>
              </a:rPr>
              <a:t>َ</a:t>
            </a:r>
            <a:r>
              <a:rPr lang="ar-SA" sz="2800" b="1" dirty="0">
                <a:cs typeface="Traditional Arabic" pitchFamily="2" charset="-78"/>
              </a:rPr>
              <a:t> أبناءٌ عوضا</a:t>
            </a:r>
            <a:r>
              <a:rPr lang="ar-EG" sz="2800" b="1" dirty="0">
                <a:cs typeface="Traditional Arabic" pitchFamily="2" charset="-78"/>
              </a:rPr>
              <a:t>ً</a:t>
            </a:r>
            <a:r>
              <a:rPr lang="ar-SA" sz="2800" b="1" dirty="0">
                <a:cs typeface="Traditional Arabic" pitchFamily="2" charset="-78"/>
              </a:rPr>
              <a:t> عن آبائك، تقيمهم رؤساء على سائر الأرض، ويذكرون اسمك جيلا</a:t>
            </a:r>
            <a:r>
              <a:rPr lang="ar-EG" sz="2800" b="1" dirty="0">
                <a:cs typeface="Traditional Arabic" pitchFamily="2" charset="-78"/>
              </a:rPr>
              <a:t>ً</a:t>
            </a:r>
            <a:r>
              <a:rPr lang="ar-SA" sz="2800" b="1" dirty="0">
                <a:cs typeface="Traditional Arabic" pitchFamily="2" charset="-78"/>
              </a:rPr>
              <a:t> بعد جيل. من أجل ذلك تعترف لك الشعوب يا الله إلى الدهر، وإلى دهر الدهور.</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a:t>
            </a:r>
            <a:r>
              <a:rPr lang="ar-EG" altLang="en-US" b="1" dirty="0">
                <a:cs typeface="Traditional Arabic" pitchFamily="2" charset="-78"/>
              </a:rPr>
              <a:t> الرابع و الأربعون</a:t>
            </a:r>
            <a:endParaRPr lang="en-US" altLang="en-US" b="1" dirty="0">
              <a:cs typeface="Traditional Arabic" pitchFamily="2" charset="-78"/>
            </a:endParaRPr>
          </a:p>
        </p:txBody>
      </p:sp>
      <p:pic>
        <p:nvPicPr>
          <p:cNvPr id="40" name="Picture 39" descr="C:\Documents and Settings\Administrator\Desktop\Picture4.png"/>
          <p:cNvPicPr>
            <a:picLocks noChangeAspect="1" noChangeArrowheads="1"/>
          </p:cNvPicPr>
          <p:nvPr/>
        </p:nvPicPr>
        <p:blipFill>
          <a:blip r:embed="rId2"/>
          <a:srcRect/>
          <a:stretch>
            <a:fillRect/>
          </a:stretch>
        </p:blipFill>
        <p:spPr bwMode="auto">
          <a:xfrm>
            <a:off x="4164013" y="5440362"/>
            <a:ext cx="1122362" cy="731838"/>
          </a:xfrm>
          <a:prstGeom prst="rect">
            <a:avLst/>
          </a:prstGeom>
          <a:ln>
            <a:noFill/>
          </a:ln>
          <a:effectLst>
            <a:outerShdw blurRad="292100" dist="139700" dir="2700000" algn="tl" rotWithShape="0">
              <a:srgbClr val="333333">
                <a:alpha val="65000"/>
              </a:srgbClr>
            </a:outerShdw>
          </a:effectLst>
        </p:spPr>
      </p:pic>
      <p:grpSp>
        <p:nvGrpSpPr>
          <p:cNvPr id="41" name="Group 40"/>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42" name="Rounded Rectangle 41">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4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4" name="Group 43"/>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45" name="Rounded Rectangle 44">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4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7" name="Group 46"/>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48" name="Rounded Rectangle 47">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4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0" name="Group 49"/>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51" name="Rounded Rectangle 50">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5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3" name="Group 52"/>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54" name="Rounded Rectangle 53">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5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6" name="Group 55"/>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57" name="Rounded Rectangle 56">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5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9" name="Group 58"/>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60" name="Rounded Rectangle 59">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6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2" name="Group 61"/>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63" name="Rounded Rectangle 62">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6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5" name="Group 64"/>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66" name="Rounded Rectangle 65">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6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8" name="Group 67"/>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69" name="Rounded Rectangle 68">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7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1" name="Group 70"/>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72" name="Rounded Rectangle 71">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7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6" name="Group 75"/>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77" name="Rounded Rectangle 76">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7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80"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إلهنا ملجأنا وقوتنا، ومعيننا في شدائدنا التي أصابتنا جدا</a:t>
            </a:r>
            <a:r>
              <a:rPr lang="ar-EG" sz="2800" b="1" dirty="0">
                <a:cs typeface="Traditional Arabic" pitchFamily="2" charset="-78"/>
              </a:rPr>
              <a:t>ً</a:t>
            </a:r>
            <a:r>
              <a:rPr lang="ar-SA" sz="2800" b="1" dirty="0">
                <a:cs typeface="Traditional Arabic" pitchFamily="2" charset="-78"/>
              </a:rPr>
              <a:t>. لذلك لا نخشى إذا تزعزعت الأرض، وانقلبت الجبال إلى قلب البحار. تعج المياه وتجيش، وتتزعزع الجبال بعزته. مجارى الأنهار تفرح مدينة الله. لقد قدس الع</a:t>
            </a:r>
            <a:r>
              <a:rPr lang="ar-EG" sz="2800" b="1" dirty="0">
                <a:cs typeface="Traditional Arabic" pitchFamily="2" charset="-78"/>
              </a:rPr>
              <a:t>َ</a:t>
            </a:r>
            <a:r>
              <a:rPr lang="ar-SA" sz="2800" b="1" dirty="0">
                <a:cs typeface="Traditional Arabic" pitchFamily="2" charset="-78"/>
              </a:rPr>
              <a:t>لي</a:t>
            </a:r>
            <a:r>
              <a:rPr lang="ar-EG" sz="2800" b="1" dirty="0">
                <a:cs typeface="Traditional Arabic" pitchFamily="2" charset="-78"/>
              </a:rPr>
              <a:t>ُّ</a:t>
            </a:r>
            <a:r>
              <a:rPr lang="ar-SA" sz="2800" b="1" dirty="0">
                <a:cs typeface="Traditional Arabic" pitchFamily="2" charset="-78"/>
              </a:rPr>
              <a:t> مسكنه، والله في وسطها فلن تتزعزع. يعين الله وجهها. اضطربت الأمم، وماجت الممالك. أبدى صوته، فتزلزلت الأرض. الرب إله القوات معنا، ناصرنا هو إله يعقوب.</a:t>
            </a:r>
            <a:endParaRPr lang="en-US" sz="2800" b="1" dirty="0">
              <a:cs typeface="Traditional Arabic" pitchFamily="2" charset="-78"/>
            </a:endParaRPr>
          </a:p>
          <a:p>
            <a:pPr algn="justLow" rtl="1"/>
            <a:r>
              <a:rPr lang="ar-SA" sz="2800" b="1" dirty="0">
                <a:cs typeface="Traditional Arabic" pitchFamily="2" charset="-78"/>
              </a:rPr>
              <a:t>هلم فانظروا أعمال الرب، التي جعلها آيات على الأرض. الذي ي</a:t>
            </a:r>
            <a:r>
              <a:rPr lang="ar-EG" sz="2800" b="1" dirty="0">
                <a:cs typeface="Traditional Arabic" pitchFamily="2" charset="-78"/>
              </a:rPr>
              <a:t>رفع</a:t>
            </a:r>
            <a:r>
              <a:rPr lang="ar-SA" sz="2800" b="1" dirty="0">
                <a:cs typeface="Traditional Arabic" pitchFamily="2" charset="-78"/>
              </a:rPr>
              <a:t> الحروب من أقاصي الأرض. يسحق قسيهم ويكسر سلاحهم، ويحرق أتراسهم بالنار. ثابروا واعلموا أنى أنا هو الله، أرتفع بين الأمم وأتعالى في الأرض. الرب إله القوات معنا، ناصرنا هو إله يعقوب.</a:t>
            </a:r>
            <a:endParaRPr kumimoji="0" lang="en-US" altLang="ar-SA" sz="28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a:t>
            </a:r>
            <a:r>
              <a:rPr lang="ar-EG" altLang="en-US" b="1" dirty="0">
                <a:cs typeface="Traditional Arabic" pitchFamily="2" charset="-78"/>
              </a:rPr>
              <a:t> الخامس و الأربعون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267200" y="5410200"/>
            <a:ext cx="1122362" cy="731838"/>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6" name="Rounded Rectangle 5">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 name="Group 7"/>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9" name="Rounded Rectangle 8">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1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1" name="Group 10"/>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2" name="Rounded Rectangle 11">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4" name="Group 13"/>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5" name="Rounded Rectangle 14">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7" name="Group 16"/>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8" name="Rounded Rectangle 17">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0" name="Group 19"/>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1" name="Rounded Rectangle 20">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3" name="Group 22"/>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4" name="Rounded Rectangle 23">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6" name="Group 25"/>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7" name="Rounded Rectangle 26">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9" name="Group 28"/>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يا جميع الأمم صفقوا بأيديكم، هللوا لله بصوت الابتهاج. لأن الرب عال ومرهوب، ملك كبير على كافة الأرض. أخضع الشعوب لنا، والأمم تحت أقدامنا، اختارنا ميراثا</a:t>
            </a:r>
            <a:r>
              <a:rPr lang="ar-EG" sz="3200" b="1" dirty="0">
                <a:cs typeface="Traditional Arabic" pitchFamily="2" charset="-78"/>
              </a:rPr>
              <a:t>ً</a:t>
            </a:r>
            <a:r>
              <a:rPr lang="ar-SA" sz="3200" b="1" dirty="0">
                <a:cs typeface="Traditional Arabic" pitchFamily="2" charset="-78"/>
              </a:rPr>
              <a:t> له، جمال يعقوب الذي أحبه.</a:t>
            </a:r>
            <a:endParaRPr lang="en-US" sz="3200" b="1" dirty="0">
              <a:cs typeface="Traditional Arabic" pitchFamily="2" charset="-78"/>
            </a:endParaRPr>
          </a:p>
          <a:p>
            <a:pPr algn="justLow" rtl="1"/>
            <a:r>
              <a:rPr lang="ar-SA" sz="3200" b="1" dirty="0">
                <a:cs typeface="Traditional Arabic" pitchFamily="2" charset="-78"/>
              </a:rPr>
              <a:t>صعد الله بتهليل، والرب بصوت البوق. رتلوا لإلهنا رتلوا، رتلوا لملكنا رتلوا، لأن الرب هو ملك الأرض كلها. رتلوا بفهم </a:t>
            </a:r>
            <a:r>
              <a:rPr lang="ar-EG" sz="3200" b="1" dirty="0">
                <a:cs typeface="Traditional Arabic" pitchFamily="2" charset="-78"/>
              </a:rPr>
              <a:t>فإ</a:t>
            </a:r>
            <a:r>
              <a:rPr lang="ar-SA" sz="3200" b="1" dirty="0">
                <a:cs typeface="Traditional Arabic" pitchFamily="2" charset="-78"/>
              </a:rPr>
              <a:t>ن الرب ملك على جميع الأمم. الله جلس على كرسيه المقدس. رؤساء الشعوب اجتمعوا مع إله إبراهيم، لأن أع</a:t>
            </a:r>
            <a:r>
              <a:rPr lang="ar-EG" sz="3200" b="1" dirty="0">
                <a:cs typeface="Traditional Arabic" pitchFamily="2" charset="-78"/>
              </a:rPr>
              <a:t>ِ</a:t>
            </a:r>
            <a:r>
              <a:rPr lang="ar-SA" sz="3200" b="1" dirty="0">
                <a:cs typeface="Traditional Arabic" pitchFamily="2" charset="-78"/>
              </a:rPr>
              <a:t>ز</a:t>
            </a:r>
            <a:r>
              <a:rPr lang="ar-EG" sz="3200" b="1" dirty="0">
                <a:cs typeface="Traditional Arabic" pitchFamily="2" charset="-78"/>
              </a:rPr>
              <a:t>َّ</a:t>
            </a:r>
            <a:r>
              <a:rPr lang="ar-SA" sz="3200" b="1" dirty="0">
                <a:cs typeface="Traditional Arabic" pitchFamily="2" charset="-78"/>
              </a:rPr>
              <a:t>اء</a:t>
            </a:r>
            <a:r>
              <a:rPr lang="ar-EG" sz="3200" b="1" dirty="0">
                <a:cs typeface="Traditional Arabic" pitchFamily="2" charset="-78"/>
              </a:rPr>
              <a:t>َ</a:t>
            </a:r>
            <a:r>
              <a:rPr lang="ar-SA" sz="3200" b="1" dirty="0">
                <a:cs typeface="Traditional Arabic" pitchFamily="2" charset="-78"/>
              </a:rPr>
              <a:t> الله قد ارتفعوا في الأرض جدا</a:t>
            </a:r>
            <a:r>
              <a:rPr lang="ar-EG" sz="3200" b="1" dirty="0">
                <a:cs typeface="Traditional Arabic" pitchFamily="2" charset="-78"/>
              </a:rPr>
              <a:t>ً </a:t>
            </a:r>
            <a:r>
              <a:rPr lang="ar-SA" sz="3200" b="1" dirty="0">
                <a:cs typeface="Traditional Arabic" pitchFamily="2" charset="-78"/>
              </a:rPr>
              <a:t>.</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a:t>
            </a:r>
            <a:r>
              <a:rPr lang="ar-EG" altLang="en-US" b="1" dirty="0">
                <a:cs typeface="Traditional Arabic" pitchFamily="2" charset="-78"/>
              </a:rPr>
              <a:t> السادس و الأربعون</a:t>
            </a:r>
            <a:endParaRPr lang="en-US" altLang="en-US" b="1" dirty="0">
              <a:cs typeface="Traditional Arabic" pitchFamily="2" charset="-78"/>
            </a:endParaRPr>
          </a:p>
        </p:txBody>
      </p:sp>
      <p:grpSp>
        <p:nvGrpSpPr>
          <p:cNvPr id="4" name="Group 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5" name="Rounded Rectangle 4">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 name="Group 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 name="Rounded Rectangle 7">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 name="Group 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1" name="Rounded Rectangle 1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1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3" name="Group 1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4" name="Rounded Rectangle 1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1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6" name="Group 1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7" name="Rounded Rectangle 1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1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9" name="Group 1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0" name="Rounded Rectangle 1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2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2" name="Group 2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3" name="Rounded Rectangle 2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2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5" name="Group 2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6" name="Rounded Rectangle 2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2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8" name="Group 2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29" name="Rounded Rectangle 2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3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1" name="Group 3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2" name="Rounded Rectangle 3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3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4" name="Group 3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0" name="Picture 39" descr="C:\Documents and Settings\Administrator\Desktop\Picture4.png"/>
          <p:cNvPicPr>
            <a:picLocks noChangeAspect="1" noChangeArrowheads="1"/>
          </p:cNvPicPr>
          <p:nvPr/>
        </p:nvPicPr>
        <p:blipFill>
          <a:blip r:embed="rId14"/>
          <a:srcRect/>
          <a:stretch>
            <a:fillRect/>
          </a:stretch>
        </p:blipFill>
        <p:spPr bwMode="auto">
          <a:xfrm>
            <a:off x="4164013" y="5334000"/>
            <a:ext cx="1122362" cy="731838"/>
          </a:xfrm>
          <a:prstGeom prst="rect">
            <a:avLst/>
          </a:prstGeom>
          <a:ln>
            <a:noFill/>
          </a:ln>
          <a:effectLst>
            <a:outerShdw blurRad="292100" dist="139700" dir="2700000" algn="tl" rotWithShape="0">
              <a:srgbClr val="333333">
                <a:alpha val="65000"/>
              </a:srgbClr>
            </a:outerShdw>
          </a:effectLst>
        </p:spPr>
      </p:pic>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مقدمة الإنجيل</a:t>
            </a:r>
            <a:endParaRPr lang="en-US" altLang="en-US" b="1" dirty="0">
              <a:cs typeface="Traditional Arabic" pitchFamily="2" charset="-78"/>
            </a:endParaRPr>
          </a:p>
        </p:txBody>
      </p:sp>
      <p:sp>
        <p:nvSpPr>
          <p:cNvPr id="8" name="Rectangle 3"/>
          <p:cNvSpPr txBox="1">
            <a:spLocks noChangeArrowheads="1"/>
          </p:cNvSpPr>
          <p:nvPr/>
        </p:nvSpPr>
        <p:spPr>
          <a:xfrm>
            <a:off x="304800" y="4800600"/>
            <a:ext cx="8458200" cy="20574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فصل شريف من بشارة الإنجيل لمعلمنا</a:t>
            </a:r>
            <a:r>
              <a:rPr kumimoji="0" lang="en-US" altLang="en-US" sz="36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يوحنا</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البشير بركاته على جميعنا</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EG" altLang="en-US" sz="2900" b="1" i="0" u="none" strike="noStrike" kern="1200" cap="none" spc="0" normalizeH="0" noProof="0" dirty="0">
                <a:ln>
                  <a:noFill/>
                </a:ln>
                <a:solidFill>
                  <a:schemeClr val="tx1"/>
                </a:solidFill>
                <a:effectLst/>
                <a:uLnTx/>
                <a:uFillTx/>
                <a:latin typeface="+mn-lt"/>
                <a:ea typeface="+mn-ea"/>
                <a:cs typeface="Traditional Arabic" pitchFamily="2" charset="-78"/>
              </a:rPr>
              <a:t> </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آ</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مين</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en-US" altLang="en-US" sz="2400" b="1" i="0" u="none" strike="noStrike" kern="1200" cap="none" spc="0" normalizeH="0" baseline="0" noProof="0" dirty="0">
                <a:ln>
                  <a:noFill/>
                </a:ln>
                <a:solidFill>
                  <a:schemeClr val="tx1"/>
                </a:solidFill>
                <a:effectLst/>
                <a:uLnTx/>
                <a:uFillTx/>
                <a:latin typeface="Times New Roman" pitchFamily="18" charset="0"/>
                <a:ea typeface="+mn-ea"/>
                <a:cs typeface="Traditional Arabic" pitchFamily="2" charset="-78"/>
              </a:rPr>
              <a:t> </a:t>
            </a:r>
            <a:endParaRPr kumimoji="0" lang="en-US" altLang="ar-SA" sz="2400" b="1" i="0" u="none" strike="noStrike" kern="1200" cap="none" spc="0" normalizeH="0" baseline="0" noProof="0" dirty="0">
              <a:ln>
                <a:noFill/>
              </a:ln>
              <a:solidFill>
                <a:schemeClr val="tx1"/>
              </a:solidFill>
              <a:effectLst/>
              <a:uLnTx/>
              <a:uFillTx/>
              <a:latin typeface="Times New Roman" pitchFamily="18" charset="0"/>
              <a:ea typeface="+mn-ea"/>
              <a:cs typeface="Traditional Arabic" pitchFamily="2" charset="-78"/>
            </a:endParaRPr>
          </a:p>
        </p:txBody>
      </p:sp>
      <p:pic>
        <p:nvPicPr>
          <p:cNvPr id="9" name="Picture 6" descr="C:\Documents and Settings\Mina Youssef Asaad\Desktop\Picture2.png"/>
          <p:cNvPicPr>
            <a:picLocks noChangeAspect="1" noChangeArrowheads="1"/>
          </p:cNvPicPr>
          <p:nvPr/>
        </p:nvPicPr>
        <p:blipFill>
          <a:blip r:embed="rId2"/>
          <a:srcRect/>
          <a:stretch>
            <a:fillRect/>
          </a:stretch>
        </p:blipFill>
        <p:spPr bwMode="auto">
          <a:xfrm>
            <a:off x="2919413" y="4824413"/>
            <a:ext cx="3779837" cy="579437"/>
          </a:xfrm>
          <a:prstGeom prst="rect">
            <a:avLst/>
          </a:prstGeom>
          <a:noFill/>
          <a:ln w="9525">
            <a:noFill/>
            <a:miter lim="800000"/>
            <a:headEnd/>
            <a:tailEnd/>
          </a:ln>
        </p:spPr>
      </p:pic>
      <p:pic>
        <p:nvPicPr>
          <p:cNvPr id="10" name="Picture 2" descr="E:\religion 1\photo\new\19a.jpg"/>
          <p:cNvPicPr>
            <a:picLocks noChangeAspect="1" noChangeArrowheads="1"/>
          </p:cNvPicPr>
          <p:nvPr/>
        </p:nvPicPr>
        <p:blipFill>
          <a:blip r:embed="rId3">
            <a:lum bright="10000" contrast="40000"/>
          </a:blip>
          <a:srcRect/>
          <a:stretch>
            <a:fillRect/>
          </a:stretch>
        </p:blipFill>
        <p:spPr bwMode="auto">
          <a:xfrm>
            <a:off x="2085594" y="1600200"/>
            <a:ext cx="4924806" cy="3505200"/>
          </a:xfrm>
          <a:prstGeom prst="rect">
            <a:avLst/>
          </a:prstGeom>
          <a:noFill/>
          <a:effectLst>
            <a:softEdge rad="635000"/>
          </a:effectLst>
        </p:spPr>
      </p:pic>
      <p:pic>
        <p:nvPicPr>
          <p:cNvPr id="7"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من </a:t>
            </a:r>
            <a:r>
              <a:rPr lang="ar-EG" altLang="en-US" b="1" dirty="0">
                <a:cs typeface="Traditional Arabic" pitchFamily="2" charset="-78"/>
              </a:rPr>
              <a:t>إ</a:t>
            </a:r>
            <a:r>
              <a:rPr lang="ar-SA" altLang="en-US" b="1" dirty="0">
                <a:cs typeface="Traditional Arabic" pitchFamily="2" charset="-78"/>
              </a:rPr>
              <a:t>نجيل </a:t>
            </a:r>
            <a:r>
              <a:rPr lang="ar-EG" altLang="en-US" b="1" dirty="0">
                <a:cs typeface="Traditional Arabic" pitchFamily="2" charset="-78"/>
              </a:rPr>
              <a:t>يوحنا</a:t>
            </a:r>
            <a:r>
              <a:rPr lang="ar-SA" altLang="en-US" b="1" dirty="0">
                <a:cs typeface="Traditional Arabic" pitchFamily="2" charset="-78"/>
              </a:rPr>
              <a:t> ص </a:t>
            </a:r>
            <a:r>
              <a:rPr lang="ar-EG" altLang="en-US" b="1" dirty="0">
                <a:cs typeface="Traditional Arabic" pitchFamily="2" charset="-78"/>
              </a:rPr>
              <a:t>14</a:t>
            </a:r>
            <a:r>
              <a:rPr lang="ar-SA" altLang="en-US" b="1" dirty="0">
                <a:cs typeface="Traditional Arabic" pitchFamily="2" charset="-78"/>
              </a:rPr>
              <a:t> : </a:t>
            </a:r>
            <a:r>
              <a:rPr lang="ar-EG" altLang="en-US" b="1" dirty="0">
                <a:cs typeface="Traditional Arabic" pitchFamily="2" charset="-78"/>
              </a:rPr>
              <a:t>26 _ 15 : 3</a:t>
            </a:r>
            <a:endParaRPr lang="en-US" altLang="en-US" b="1" dirty="0">
              <a:cs typeface="Traditional Arabic" pitchFamily="2" charset="-78"/>
            </a:endParaRPr>
          </a:p>
        </p:txBody>
      </p:sp>
      <p:sp>
        <p:nvSpPr>
          <p:cNvPr id="3" name="Rectangle 3"/>
          <p:cNvSpPr txBox="1">
            <a:spLocks noChangeArrowheads="1"/>
          </p:cNvSpPr>
          <p:nvPr/>
        </p:nvSpPr>
        <p:spPr>
          <a:xfrm>
            <a:off x="2987675" y="1905000"/>
            <a:ext cx="5927725" cy="4953000"/>
          </a:xfrm>
          <a:prstGeom prst="rect">
            <a:avLst/>
          </a:prstGeom>
          <a:noFill/>
        </p:spPr>
        <p:txBody>
          <a:bodyPr lIns="92075" tIns="46038" rIns="92075" bIns="46038"/>
          <a:lstStyle/>
          <a:p>
            <a:pPr algn="justLow" rtl="1"/>
            <a:r>
              <a:rPr lang="ar-SA" sz="3200" b="1" dirty="0">
                <a:cs typeface="Traditional Arabic" pitchFamily="2" charset="-78"/>
              </a:rPr>
              <a:t>متى جاء المعزى الروح القدس الذي سيرسله الآب باسمي، فهو يعلمكم كل شيء ويذكركم بكل ما قلته لكم. سلامي أترك لكم. سلامي أنا أعطيكم. ليس كما يعطى العالمُ أعطيكم. لا تضطرب قلوبكم ولا تجزع. سمعتم أنى قلت لكم إني أمضى ثم آتى إليكم. لو كنتم تحبونني لكنتم تفرحون لأني أمضى إلى الآب، لأن أبى أعظمُ منى. وقد قلتُ لكم الآن قبل أن يكون، حتى متى كان تؤمنون. لست أكلمكم كلاما كثيرا</a:t>
            </a:r>
            <a:r>
              <a:rPr lang="ar-EG" sz="3200" b="1" dirty="0">
                <a:cs typeface="Traditional Arabic" pitchFamily="2" charset="-78"/>
              </a:rPr>
              <a:t>ً</a:t>
            </a:r>
            <a:r>
              <a:rPr lang="ar-SA" sz="3200" b="1" dirty="0">
                <a:cs typeface="Traditional Arabic" pitchFamily="2" charset="-78"/>
              </a:rPr>
              <a:t> بعد، رئيس هذا العالم آتٍ وليس له في</a:t>
            </a:r>
            <a:r>
              <a:rPr lang="ar-EG" sz="3200" b="1" dirty="0">
                <a:cs typeface="Traditional Arabic" pitchFamily="2" charset="-78"/>
              </a:rPr>
              <a:t>َّ</a:t>
            </a:r>
            <a:r>
              <a:rPr lang="ar-SA" sz="3200" b="1" dirty="0">
                <a:cs typeface="Traditional Arabic" pitchFamily="2" charset="-78"/>
              </a:rPr>
              <a:t> شيءٌ. </a:t>
            </a:r>
            <a:endParaRPr lang="en-US" sz="3200" b="1" dirty="0">
              <a:cs typeface="Traditional Arabic" pitchFamily="2" charset="-78"/>
            </a:endParaRPr>
          </a:p>
        </p:txBody>
      </p:sp>
      <p:pic>
        <p:nvPicPr>
          <p:cNvPr id="3074" name="Picture 2" descr="E:\religion 1\photo\Mar Mina Mariot\IMG_6225.JPG"/>
          <p:cNvPicPr>
            <a:picLocks noChangeAspect="1" noChangeArrowheads="1"/>
          </p:cNvPicPr>
          <p:nvPr/>
        </p:nvPicPr>
        <p:blipFill>
          <a:blip r:embed="rId2" cstate="print">
            <a:lum bright="20000" contrast="40000"/>
          </a:blip>
          <a:srcRect/>
          <a:stretch>
            <a:fillRect/>
          </a:stretch>
        </p:blipFill>
        <p:spPr bwMode="auto">
          <a:xfrm>
            <a:off x="126749" y="1676399"/>
            <a:ext cx="2997451" cy="4977471"/>
          </a:xfrm>
          <a:prstGeom prst="rect">
            <a:avLst/>
          </a:prstGeom>
          <a:noFill/>
          <a:effectLst>
            <a:softEdge rad="635000"/>
          </a:effectLst>
        </p:spPr>
      </p:pic>
      <p:pic>
        <p:nvPicPr>
          <p:cNvPr id="5" name="Picture 2" descr="E:\religion 1\photo\PHOTOS\33.jpg"/>
          <p:cNvPicPr>
            <a:picLocks noChangeAspect="1" noChangeArrowheads="1"/>
          </p:cNvPicPr>
          <p:nvPr/>
        </p:nvPicPr>
        <p:blipFill>
          <a:blip r:embed="rId3">
            <a:lum contrast="40000"/>
          </a:blip>
          <a:stretch>
            <a:fillRect/>
          </a:stretch>
        </p:blipFill>
        <p:spPr bwMode="auto">
          <a:xfrm>
            <a:off x="549088" y="2525486"/>
            <a:ext cx="2346512" cy="3799114"/>
          </a:xfrm>
          <a:prstGeom prst="rect">
            <a:avLst/>
          </a:prstGeom>
          <a:noFill/>
          <a:effectLst>
            <a:softEdge rad="635000"/>
          </a:effectLst>
        </p:spPr>
      </p:pic>
      <p:pic>
        <p:nvPicPr>
          <p:cNvPr id="7" name="Picture 2" descr="E:\religion 1\photo\PHOTOS\33.jpg">
            <a:hlinkClick r:id="rId4" action="ppaction://hlinksldjump"/>
          </p:cNvPr>
          <p:cNvPicPr>
            <a:picLocks noChangeAspect="1" noChangeArrowheads="1"/>
          </p:cNvPicPr>
          <p:nvPr/>
        </p:nvPicPr>
        <p:blipFill>
          <a:blip r:embed="rId3">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من </a:t>
            </a:r>
            <a:r>
              <a:rPr lang="ar-EG" altLang="en-US" b="1" dirty="0">
                <a:cs typeface="Traditional Arabic" pitchFamily="2" charset="-78"/>
              </a:rPr>
              <a:t>إ</a:t>
            </a:r>
            <a:r>
              <a:rPr lang="ar-SA" altLang="en-US" b="1" dirty="0">
                <a:cs typeface="Traditional Arabic" pitchFamily="2" charset="-78"/>
              </a:rPr>
              <a:t>نجيل </a:t>
            </a:r>
            <a:r>
              <a:rPr lang="ar-EG" altLang="en-US" b="1" dirty="0">
                <a:cs typeface="Traditional Arabic" pitchFamily="2" charset="-78"/>
              </a:rPr>
              <a:t>يوحنا</a:t>
            </a:r>
            <a:r>
              <a:rPr lang="ar-SA" altLang="en-US" b="1" dirty="0">
                <a:cs typeface="Traditional Arabic" pitchFamily="2" charset="-78"/>
              </a:rPr>
              <a:t> ص </a:t>
            </a:r>
            <a:r>
              <a:rPr lang="ar-EG" altLang="en-US" b="1" dirty="0">
                <a:cs typeface="Traditional Arabic" pitchFamily="2" charset="-78"/>
              </a:rPr>
              <a:t>14</a:t>
            </a:r>
            <a:r>
              <a:rPr lang="ar-SA" altLang="en-US" b="1" dirty="0">
                <a:cs typeface="Traditional Arabic" pitchFamily="2" charset="-78"/>
              </a:rPr>
              <a:t> : </a:t>
            </a:r>
            <a:r>
              <a:rPr lang="ar-EG" altLang="en-US" b="1" dirty="0">
                <a:cs typeface="Traditional Arabic" pitchFamily="2" charset="-78"/>
              </a:rPr>
              <a:t>26 _ 15 : 3</a:t>
            </a:r>
            <a:endParaRPr lang="en-US" altLang="en-US" b="1" dirty="0">
              <a:cs typeface="Traditional Arabic" pitchFamily="2" charset="-78"/>
            </a:endParaRPr>
          </a:p>
        </p:txBody>
      </p:sp>
      <p:sp>
        <p:nvSpPr>
          <p:cNvPr id="3" name="Rectangle 3"/>
          <p:cNvSpPr txBox="1">
            <a:spLocks noChangeArrowheads="1"/>
          </p:cNvSpPr>
          <p:nvPr/>
        </p:nvSpPr>
        <p:spPr>
          <a:xfrm>
            <a:off x="2987675" y="1905000"/>
            <a:ext cx="5927725" cy="4953000"/>
          </a:xfrm>
          <a:prstGeom prst="rect">
            <a:avLst/>
          </a:prstGeom>
          <a:noFill/>
        </p:spPr>
        <p:txBody>
          <a:bodyPr lIns="92075" tIns="46038" rIns="92075" bIns="46038"/>
          <a:lstStyle/>
          <a:p>
            <a:pPr algn="justLow" rtl="1"/>
            <a:r>
              <a:rPr lang="ar-SA" sz="3200" b="1" dirty="0">
                <a:cs typeface="Traditional Arabic" pitchFamily="2" charset="-78"/>
              </a:rPr>
              <a:t>لكن لكي يعلمَ العالمُ أنني أحب أبى، وكما أوصاني أبى هكذا أفعل، قوموا ننطلق من ههنا. </a:t>
            </a:r>
            <a:endParaRPr lang="en-US" sz="3200" b="1" dirty="0">
              <a:cs typeface="Traditional Arabic" pitchFamily="2" charset="-78"/>
            </a:endParaRPr>
          </a:p>
          <a:p>
            <a:pPr algn="justLow" rtl="1"/>
            <a:r>
              <a:rPr lang="ar-SA" sz="3200" b="1" dirty="0">
                <a:cs typeface="Traditional Arabic" pitchFamily="2" charset="-78"/>
              </a:rPr>
              <a:t>أنا هو الكرمة الحقيقية وأبى الكرام. كل غصن فيّ</a:t>
            </a:r>
            <a:r>
              <a:rPr lang="ar-EG" sz="3200" b="1" dirty="0">
                <a:cs typeface="Traditional Arabic" pitchFamily="2" charset="-78"/>
              </a:rPr>
              <a:t>َ</a:t>
            </a:r>
            <a:r>
              <a:rPr lang="ar-SA" sz="3200" b="1" dirty="0">
                <a:cs typeface="Traditional Arabic" pitchFamily="2" charset="-78"/>
              </a:rPr>
              <a:t> لا يأتي بثمر يقطعه. وكل ما يأتي بثمر ينقيه ليأتي بثمر أكثر. وأنتم من قبْل أنقياءُ من أجل الكلام الذي كلمتكم به. اثبتوا في وأنا أيضا فيكم.</a:t>
            </a:r>
            <a:endParaRPr lang="ar-EG" sz="3200" b="1" dirty="0">
              <a:cs typeface="Traditional Arabic" pitchFamily="2" charset="-78"/>
            </a:endParaRPr>
          </a:p>
          <a:p>
            <a:pPr rtl="1"/>
            <a:r>
              <a:rPr lang="ar-SA" sz="3200" b="1" dirty="0">
                <a:solidFill>
                  <a:srgbClr val="FF0000"/>
                </a:solidFill>
                <a:cs typeface="Traditional Arabic" pitchFamily="2" charset="-78"/>
              </a:rPr>
              <a:t>(والمجد لله دائما</a:t>
            </a:r>
            <a:r>
              <a:rPr lang="ar-EG" sz="3200" b="1" dirty="0">
                <a:solidFill>
                  <a:srgbClr val="FF0000"/>
                </a:solidFill>
                <a:cs typeface="Traditional Arabic" pitchFamily="2" charset="-78"/>
              </a:rPr>
              <a:t>ً</a:t>
            </a:r>
            <a:r>
              <a:rPr lang="ar-SA" sz="3200" b="1" dirty="0">
                <a:solidFill>
                  <a:srgbClr val="FF0000"/>
                </a:solidFill>
                <a:cs typeface="Traditional Arabic" pitchFamily="2" charset="-78"/>
              </a:rPr>
              <a:t>) </a:t>
            </a:r>
            <a:endParaRPr lang="en-US" sz="3200" b="1" dirty="0">
              <a:solidFill>
                <a:srgbClr val="FF0000"/>
              </a:solidFill>
              <a:cs typeface="Traditional Arabic" pitchFamily="2" charset="-78"/>
            </a:endParaRPr>
          </a:p>
        </p:txBody>
      </p:sp>
      <p:pic>
        <p:nvPicPr>
          <p:cNvPr id="8" name="Picture 2" descr="E:\religion 1\photo\PHOTOS\33.jpg">
            <a:hlinkClick r:id="rId2" action="ppaction://hlinksldjump"/>
          </p:cNvPr>
          <p:cNvPicPr>
            <a:picLocks noChangeAspect="1" noChangeArrowheads="1"/>
          </p:cNvPicPr>
          <p:nvPr/>
        </p:nvPicPr>
        <p:blipFill>
          <a:blip r:embed="rId3">
            <a:lum contrast="40000"/>
          </a:blip>
          <a:stretch>
            <a:fillRect/>
          </a:stretch>
        </p:blipFill>
        <p:spPr bwMode="auto">
          <a:xfrm>
            <a:off x="-76200" y="0"/>
            <a:ext cx="1357313" cy="1447800"/>
          </a:xfrm>
          <a:prstGeom prst="rect">
            <a:avLst/>
          </a:prstGeom>
          <a:noFill/>
          <a:ln>
            <a:noFill/>
          </a:ln>
          <a:effectLst>
            <a:softEdge rad="317500"/>
          </a:effectLst>
        </p:spPr>
      </p:pic>
      <p:pic>
        <p:nvPicPr>
          <p:cNvPr id="9" name="Picture 2" descr="E:\religion 1\photo\Mar Mina Mariot\IMG_6225.JPG"/>
          <p:cNvPicPr>
            <a:picLocks noChangeAspect="1" noChangeArrowheads="1"/>
          </p:cNvPicPr>
          <p:nvPr/>
        </p:nvPicPr>
        <p:blipFill>
          <a:blip r:embed="rId4" cstate="print">
            <a:lum bright="20000" contrast="40000"/>
          </a:blip>
          <a:srcRect/>
          <a:stretch>
            <a:fillRect/>
          </a:stretch>
        </p:blipFill>
        <p:spPr bwMode="auto">
          <a:xfrm>
            <a:off x="126749" y="1676399"/>
            <a:ext cx="2997451" cy="4977471"/>
          </a:xfrm>
          <a:prstGeom prst="rect">
            <a:avLst/>
          </a:prstGeom>
          <a:noFill/>
          <a:effectLst>
            <a:softEdge rad="635000"/>
          </a:effectLst>
        </p:spPr>
      </p:pic>
      <p:pic>
        <p:nvPicPr>
          <p:cNvPr id="10" name="Picture 2" descr="E:\religion 1\photo\PHOTOS\33.jpg"/>
          <p:cNvPicPr>
            <a:picLocks noChangeAspect="1" noChangeArrowheads="1"/>
          </p:cNvPicPr>
          <p:nvPr/>
        </p:nvPicPr>
        <p:blipFill>
          <a:blip r:embed="rId3">
            <a:lum contrast="40000"/>
          </a:blip>
          <a:stretch>
            <a:fillRect/>
          </a:stretch>
        </p:blipFill>
        <p:spPr bwMode="auto">
          <a:xfrm>
            <a:off x="549088" y="2525486"/>
            <a:ext cx="2346512" cy="3799114"/>
          </a:xfrm>
          <a:prstGeom prst="rect">
            <a:avLst/>
          </a:prstGeom>
          <a:noFill/>
          <a:effectLst>
            <a:softEdge rad="635000"/>
          </a:effectLst>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الأولى</a:t>
            </a:r>
            <a:endParaRPr lang="en-US" altLang="en-US" b="1" dirty="0">
              <a:solidFill>
                <a:schemeClr val="tx1"/>
              </a:solidFill>
              <a:cs typeface="Traditional Arabic" pitchFamily="2" charset="-78"/>
            </a:endParaRPr>
          </a:p>
        </p:txBody>
      </p:sp>
      <p:sp>
        <p:nvSpPr>
          <p:cNvPr id="6"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روحك القدوس يا رب الذي أرسلته على تلاميذك القديسين ورسلك المكرمين في الساعة الثالثة، هذا لا تنزعه منا أيها الصالح، لكن جدده في أحشائنا. قلبا نقيا</a:t>
            </a:r>
            <a:r>
              <a:rPr lang="ar-EG" sz="3200" b="1" dirty="0">
                <a:cs typeface="Traditional Arabic" pitchFamily="2" charset="-78"/>
              </a:rPr>
              <a:t>ً</a:t>
            </a:r>
            <a:r>
              <a:rPr lang="ar-SA" sz="3200" b="1" dirty="0">
                <a:cs typeface="Traditional Arabic" pitchFamily="2" charset="-78"/>
              </a:rPr>
              <a:t> اخلق فيَّ يا الله، وروحا</a:t>
            </a:r>
            <a:r>
              <a:rPr lang="ar-EG" sz="3200" b="1" dirty="0">
                <a:cs typeface="Traditional Arabic" pitchFamily="2" charset="-78"/>
              </a:rPr>
              <a:t>ً</a:t>
            </a:r>
            <a:r>
              <a:rPr lang="ar-SA" sz="3200" b="1" dirty="0">
                <a:cs typeface="Traditional Arabic" pitchFamily="2" charset="-78"/>
              </a:rPr>
              <a:t> مستقيما</a:t>
            </a:r>
            <a:r>
              <a:rPr lang="ar-EG" sz="3200" b="1" dirty="0">
                <a:cs typeface="Traditional Arabic" pitchFamily="2" charset="-78"/>
              </a:rPr>
              <a:t>ً</a:t>
            </a:r>
            <a:r>
              <a:rPr lang="ar-SA" sz="3200" b="1" dirty="0">
                <a:cs typeface="Traditional Arabic" pitchFamily="2" charset="-78"/>
              </a:rPr>
              <a:t> جدد في أحشائي. لا تطرحني من قدام وجهك، وروحك القدوس لا تنزعه منى</a:t>
            </a:r>
            <a:r>
              <a:rPr lang="ar-EG" sz="3200" b="1" dirty="0">
                <a:cs typeface="Traditional Arabic" pitchFamily="2" charset="-78"/>
              </a:rPr>
              <a:t> </a:t>
            </a:r>
            <a:r>
              <a:rPr lang="ar-SA" sz="3200" b="1" dirty="0">
                <a:cs typeface="Traditional Arabic" pitchFamily="2" charset="-78"/>
              </a:rPr>
              <a:t>.</a:t>
            </a:r>
          </a:p>
        </p:txBody>
      </p:sp>
      <p:pic>
        <p:nvPicPr>
          <p:cNvPr id="8" name="Picture 7" descr="E:\fetian elmazba7\photo sho3'l\Picture2.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3657600"/>
            <a:ext cx="3833813" cy="950912"/>
          </a:xfrm>
          <a:prstGeom prst="rect">
            <a:avLst/>
          </a:prstGeom>
          <a:ln>
            <a:noFill/>
          </a:ln>
          <a:effectLst>
            <a:outerShdw blurRad="292100" dist="139700" dir="2700000" algn="tl" rotWithShape="0">
              <a:srgbClr val="333333">
                <a:alpha val="65000"/>
              </a:srgbClr>
            </a:outerShdw>
          </a:effectLst>
        </p:spPr>
      </p:pic>
      <p:pic>
        <p:nvPicPr>
          <p:cNvPr id="7" name="Picture 2" descr="E:\religion 1\photo\PHOTOS\33.jpg">
            <a:hlinkClick r:id="rId3" action="ppaction://hlinksldjump"/>
          </p:cNvPr>
          <p:cNvPicPr>
            <a:picLocks noChangeAspect="1" noChangeArrowheads="1"/>
          </p:cNvPicPr>
          <p:nvPr/>
        </p:nvPicPr>
        <p:blipFill>
          <a:blip r:embed="rId4">
            <a:lum contrast="40000"/>
          </a:blip>
          <a:stretch>
            <a:fillRect/>
          </a:stretch>
        </p:blipFill>
        <p:spPr bwMode="auto">
          <a:xfrm>
            <a:off x="-76200" y="0"/>
            <a:ext cx="1357313" cy="1447800"/>
          </a:xfrm>
          <a:prstGeom prst="rect">
            <a:avLst/>
          </a:prstGeom>
          <a:noFill/>
          <a:ln>
            <a:noFill/>
          </a:ln>
          <a:effectLst>
            <a:softEdge rad="317500"/>
          </a:effectLst>
        </p:spPr>
      </p:pic>
      <p:pic>
        <p:nvPicPr>
          <p:cNvPr id="9" name="Picture 2" descr="E:\religion 1\photo\PHOTOS\33.jpg">
            <a:hlinkClick r:id="rId3" action="ppaction://hlinksldjump"/>
          </p:cNvPr>
          <p:cNvPicPr>
            <a:picLocks noChangeAspect="1" noChangeArrowheads="1"/>
          </p:cNvPicPr>
          <p:nvPr/>
        </p:nvPicPr>
        <p:blipFill>
          <a:blip r:embed="rId4">
            <a:lum bright="20000" contrast="40000"/>
          </a:blip>
          <a:srcRect t="62460" b="3883"/>
          <a:stretch>
            <a:fillRect/>
          </a:stretch>
        </p:blipFill>
        <p:spPr bwMode="auto">
          <a:xfrm>
            <a:off x="1828800" y="4495800"/>
            <a:ext cx="5638800" cy="2362200"/>
          </a:xfrm>
          <a:prstGeom prst="rect">
            <a:avLst/>
          </a:prstGeom>
          <a:noFill/>
          <a:ln>
            <a:noFill/>
          </a:ln>
          <a:effectLst>
            <a:softEdge rad="317500"/>
          </a:effectLst>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ثانية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أيها الرب الذي أرسلتَ روح</a:t>
            </a:r>
            <a:r>
              <a:rPr lang="ar-EG" sz="3200" b="1" dirty="0">
                <a:cs typeface="Traditional Arabic" pitchFamily="2" charset="-78"/>
              </a:rPr>
              <a:t>ك</a:t>
            </a:r>
            <a:r>
              <a:rPr lang="ar-SA" sz="3200" b="1" dirty="0">
                <a:cs typeface="Traditional Arabic" pitchFamily="2" charset="-78"/>
              </a:rPr>
              <a:t> </a:t>
            </a:r>
            <a:r>
              <a:rPr lang="ar-EG" sz="3200" b="1" dirty="0">
                <a:cs typeface="Traditional Arabic" pitchFamily="2" charset="-78"/>
              </a:rPr>
              <a:t>ال</a:t>
            </a:r>
            <a:r>
              <a:rPr lang="ar-SA" sz="3200" b="1" dirty="0">
                <a:cs typeface="Traditional Arabic" pitchFamily="2" charset="-78"/>
              </a:rPr>
              <a:t>قد</a:t>
            </a:r>
            <a:r>
              <a:rPr lang="ar-EG" sz="3200" b="1" dirty="0">
                <a:cs typeface="Traditional Arabic" pitchFamily="2" charset="-78"/>
              </a:rPr>
              <a:t>و</a:t>
            </a:r>
            <a:r>
              <a:rPr lang="ar-SA" sz="3200" b="1" dirty="0">
                <a:cs typeface="Traditional Arabic" pitchFamily="2" charset="-78"/>
              </a:rPr>
              <a:t>س على تلاميذك القديسين ورسلك المكرمين في الساعة الثالثة، هذا لا تنزعه منا أيها الصالح. لكن نسألك أن تجدده في أحشائنا، يا ربنا يسوع المسيح ابن الله الكلمة، روحا مستقيما</a:t>
            </a:r>
            <a:r>
              <a:rPr lang="ar-EG" sz="3200" b="1" dirty="0">
                <a:cs typeface="Traditional Arabic" pitchFamily="2" charset="-78"/>
              </a:rPr>
              <a:t>ً</a:t>
            </a:r>
            <a:r>
              <a:rPr lang="ar-SA" sz="3200" b="1" dirty="0">
                <a:cs typeface="Traditional Arabic" pitchFamily="2" charset="-78"/>
              </a:rPr>
              <a:t> ومحييا</a:t>
            </a:r>
            <a:r>
              <a:rPr lang="ar-EG" sz="3200" b="1" dirty="0">
                <a:cs typeface="Traditional Arabic" pitchFamily="2" charset="-78"/>
              </a:rPr>
              <a:t>ً</a:t>
            </a:r>
            <a:r>
              <a:rPr lang="ar-SA" sz="3200" b="1" dirty="0">
                <a:cs typeface="Traditional Arabic" pitchFamily="2" charset="-78"/>
              </a:rPr>
              <a:t>، روح النبوءة والعفة، روح القداسة والعدالة والسلطة، أيها القادر على كل شيء، لأنك أنت هو ضياء نفوسنا. يا من يضئ لكل إنسان آت إلى العالم، ارحمنا</a:t>
            </a:r>
            <a:r>
              <a:rPr lang="ar-EG" sz="3200" b="1" dirty="0">
                <a:cs typeface="Traditional Arabic" pitchFamily="2" charset="-78"/>
              </a:rPr>
              <a:t> </a:t>
            </a:r>
            <a:r>
              <a:rPr lang="ar-SA" sz="3200" b="1" dirty="0">
                <a:cs typeface="Traditional Arabic" pitchFamily="2" charset="-78"/>
              </a:rPr>
              <a:t>.</a:t>
            </a: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125413" y="4230688"/>
            <a:ext cx="3303587" cy="950912"/>
          </a:xfrm>
          <a:prstGeom prst="rect">
            <a:avLst/>
          </a:prstGeom>
          <a:ln>
            <a:noFill/>
          </a:ln>
          <a:effectLst>
            <a:outerShdw blurRad="292100" dist="139700" dir="2700000" algn="tl" rotWithShape="0">
              <a:srgbClr val="333333">
                <a:alpha val="65000"/>
              </a:srgbClr>
            </a:outerShdw>
          </a:effectLst>
        </p:spPr>
      </p:pic>
      <p:pic>
        <p:nvPicPr>
          <p:cNvPr id="6" name="Picture 2" descr="E:\religion 1\photo\new\untitled.bmp"/>
          <p:cNvPicPr>
            <a:picLocks noChangeAspect="1" noChangeArrowheads="1"/>
          </p:cNvPicPr>
          <p:nvPr/>
        </p:nvPicPr>
        <p:blipFill>
          <a:blip r:embed="rId3">
            <a:lum contrast="20000"/>
          </a:blip>
          <a:srcRect b="59079"/>
          <a:stretch>
            <a:fillRect/>
          </a:stretch>
        </p:blipFill>
        <p:spPr bwMode="auto">
          <a:xfrm>
            <a:off x="2209800" y="5105401"/>
            <a:ext cx="4762500" cy="1523999"/>
          </a:xfrm>
          <a:prstGeom prst="rect">
            <a:avLst/>
          </a:prstGeom>
          <a:noFill/>
          <a:ln>
            <a:noFill/>
          </a:ln>
          <a:effectLst>
            <a:softEdge rad="127000"/>
          </a:effectLst>
        </p:spPr>
      </p:pic>
      <p:pic>
        <p:nvPicPr>
          <p:cNvPr id="8"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ثالثة</a:t>
            </a:r>
            <a:endParaRPr lang="en-US" altLang="en-US" b="1" dirty="0">
              <a:solidFill>
                <a:schemeClr val="tx1"/>
              </a:solidFill>
              <a:cs typeface="Traditional Arabic" pitchFamily="2" charset="-78"/>
            </a:endParaRP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3087688"/>
            <a:ext cx="3303587" cy="950912"/>
          </a:xfrm>
          <a:prstGeom prst="rect">
            <a:avLst/>
          </a:prstGeom>
          <a:ln>
            <a:noFill/>
          </a:ln>
          <a:effectLst>
            <a:outerShdw blurRad="292100" dist="139700" dir="2700000" algn="tl" rotWithShape="0">
              <a:srgbClr val="333333">
                <a:alpha val="65000"/>
              </a:srgbClr>
            </a:outerShdw>
          </a:effectLst>
        </p:spPr>
      </p:pic>
      <p:pic>
        <p:nvPicPr>
          <p:cNvPr id="8" name="Picture 4" descr="E:\religion 1\photo\Saints\QNMARY.GIF"/>
          <p:cNvPicPr>
            <a:picLocks noChangeAspect="1" noChangeArrowheads="1"/>
          </p:cNvPicPr>
          <p:nvPr/>
        </p:nvPicPr>
        <p:blipFill>
          <a:blip r:embed="rId3">
            <a:lum bright="10000" contrast="40000"/>
          </a:blip>
          <a:srcRect l="55313" t="5000"/>
          <a:stretch>
            <a:fillRect/>
          </a:stretch>
        </p:blipFill>
        <p:spPr bwMode="auto">
          <a:xfrm>
            <a:off x="3259555" y="3311858"/>
            <a:ext cx="2455445" cy="3774742"/>
          </a:xfrm>
          <a:prstGeom prst="rect">
            <a:avLst/>
          </a:prstGeom>
          <a:noFill/>
          <a:ln>
            <a:noFill/>
          </a:ln>
          <a:effectLst>
            <a:softEdge rad="635000"/>
          </a:effectLst>
        </p:spPr>
      </p:pic>
      <p:sp>
        <p:nvSpPr>
          <p:cNvPr id="9"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يا والدة الإله أنت هي الكرمة الحقيقية الحاملة عنقود الحياة، نسألك أيتها المملوءة نعمة، مع الرسل، من أجل خلاص نفوسنا. مبارك الرب إلهنا. مبارك الرب يوما فيوما، يهيئ طريقنا لأنه إله خلاصنا</a:t>
            </a:r>
            <a:r>
              <a:rPr lang="ar-EG" sz="3200" b="1" dirty="0">
                <a:cs typeface="Traditional Arabic" pitchFamily="2" charset="-78"/>
              </a:rPr>
              <a:t> .</a:t>
            </a:r>
            <a:endParaRPr lang="ar-SA" sz="3200" b="1" dirty="0">
              <a:cs typeface="Traditional Arabic" pitchFamily="2" charset="-78"/>
            </a:endParaRPr>
          </a:p>
        </p:txBody>
      </p:sp>
      <p:pic>
        <p:nvPicPr>
          <p:cNvPr id="7"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رابعة</a:t>
            </a:r>
            <a:endParaRPr lang="en-US" altLang="en-US" b="1" dirty="0">
              <a:solidFill>
                <a:schemeClr val="tx1"/>
              </a:solidFill>
              <a:cs typeface="Traditional Arabic" pitchFamily="2" charset="-78"/>
            </a:endParaRPr>
          </a:p>
        </p:txBody>
      </p:sp>
      <p:pic>
        <p:nvPicPr>
          <p:cNvPr id="7" name="Picture 6" descr="E:\fetian elmazba7\photo sho3'l\Picture2.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2895600"/>
            <a:ext cx="3833813" cy="950912"/>
          </a:xfrm>
          <a:prstGeom prst="rect">
            <a:avLst/>
          </a:prstGeom>
          <a:ln>
            <a:noFill/>
          </a:ln>
          <a:effectLst>
            <a:outerShdw blurRad="292100" dist="139700" dir="2700000" algn="tl" rotWithShape="0">
              <a:srgbClr val="333333">
                <a:alpha val="65000"/>
              </a:srgbClr>
            </a:outerShdw>
          </a:effectLst>
        </p:spPr>
      </p:pic>
      <p:pic>
        <p:nvPicPr>
          <p:cNvPr id="9" name="Picture 2" descr="E:\religion 1\photo\Jesus0231\JESUS112.JPG"/>
          <p:cNvPicPr>
            <a:picLocks noChangeAspect="1" noChangeArrowheads="1"/>
          </p:cNvPicPr>
          <p:nvPr/>
        </p:nvPicPr>
        <p:blipFill>
          <a:blip r:embed="rId3">
            <a:lum bright="20000" contrast="40000"/>
          </a:blip>
          <a:stretch>
            <a:fillRect/>
          </a:stretch>
        </p:blipFill>
        <p:spPr bwMode="auto">
          <a:xfrm>
            <a:off x="3429000" y="3017228"/>
            <a:ext cx="2824198" cy="3916972"/>
          </a:xfrm>
          <a:prstGeom prst="rect">
            <a:avLst/>
          </a:prstGeom>
          <a:noFill/>
          <a:effectLst>
            <a:softEdge rad="635000"/>
          </a:effectLst>
        </p:spPr>
      </p:pic>
      <p:sp>
        <p:nvSpPr>
          <p:cNvPr id="10"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أيها الملك السمائي المعزى، روح الحق، الحاضر في كل مكان والمالئ الكل، كنز الصالحات، ومعطى الحياة، هلم تفضل وحل فينا، وطهرنا من كل دنس أيها الصالح، وخلص نفوسنا.</a:t>
            </a:r>
          </a:p>
        </p:txBody>
      </p:sp>
      <p:pic>
        <p:nvPicPr>
          <p:cNvPr id="8"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صلاة الشكر</a:t>
            </a:r>
            <a:endParaRPr lang="en-US" altLang="en-US" b="1" dirty="0">
              <a:cs typeface="Traditional Arabic" pitchFamily="2" charset="-78"/>
            </a:endParaRPr>
          </a:p>
        </p:txBody>
      </p:sp>
      <p:sp>
        <p:nvSpPr>
          <p:cNvPr id="5" name="Rectangle 3"/>
          <p:cNvSpPr txBox="1">
            <a:spLocks noChangeArrowheads="1"/>
          </p:cNvSpPr>
          <p:nvPr/>
        </p:nvSpPr>
        <p:spPr>
          <a:xfrm>
            <a:off x="609600" y="1905000"/>
            <a:ext cx="8153400" cy="4953000"/>
          </a:xfrm>
          <a:prstGeom prst="rect">
            <a:avLst/>
          </a:prstGeom>
          <a:noFill/>
        </p:spPr>
        <p:txBody>
          <a:bodyPr lIns="92075" tIns="46038" rIns="92075" bIns="46038"/>
          <a:lstStyle/>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فلنشكر صانع الخيرات الرحوم الله أبا ربنا وإلهنا ومخلصنا يسوع المسيح. لأنه سترنا وأعاننا وحفظنا وقبلنا إليه، و</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أ</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شفق علينا وعضدنا وأتى بنا الى هذه الساعة. هو أيضا فلنسأله أن يحفظنا فى هذه ال</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يوم</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المقدس وكل أيام حياتنا بكل سلام. الضابط الكل الرب الهنا.</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أيها السيد الرب الإله ضابط الكل، أبو ربنا وإلهنا ومخلصنا يسوع المسيح. نشكرك على كل حال. ومن أجل كل حال. وفى كل حال، لأنك سترتنا. وأعنتنا. وحفظتنا. وقبلتنا إليك، وأشفقت علينا. وعضدتنا. وأتيت بنا الى هذه الساعة. من أجل هذا نسأل ونطلب من صلاحك يا محب البشر.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خامسة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كما كنت </a:t>
            </a:r>
            <a:r>
              <a:rPr lang="ar-EG" sz="3200" b="1" dirty="0">
                <a:cs typeface="Traditional Arabic" pitchFamily="2" charset="-78"/>
              </a:rPr>
              <a:t>مع </a:t>
            </a:r>
            <a:r>
              <a:rPr lang="ar-SA" sz="3200" b="1" dirty="0">
                <a:cs typeface="Traditional Arabic" pitchFamily="2" charset="-78"/>
              </a:rPr>
              <a:t>تلاميذك أيها المخلص وأعطيتهم السلام، هلم أيضا كن معنا وامنحنا سلامك وخلصنا ونج نفوسنا.</a:t>
            </a: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3352800"/>
            <a:ext cx="3303587" cy="950912"/>
          </a:xfrm>
          <a:prstGeom prst="rect">
            <a:avLst/>
          </a:prstGeom>
          <a:ln>
            <a:noFill/>
          </a:ln>
          <a:effectLst>
            <a:outerShdw blurRad="292100" dist="139700" dir="2700000" algn="tl" rotWithShape="0">
              <a:srgbClr val="333333">
                <a:alpha val="65000"/>
              </a:srgbClr>
            </a:outerShdw>
          </a:effectLst>
        </p:spPr>
      </p:pic>
      <p:pic>
        <p:nvPicPr>
          <p:cNvPr id="5123" name="Picture 3" descr="E:\religion 1\photo\PHOTOS\passion3.jpg"/>
          <p:cNvPicPr>
            <a:picLocks noChangeAspect="1" noChangeArrowheads="1"/>
          </p:cNvPicPr>
          <p:nvPr/>
        </p:nvPicPr>
        <p:blipFill>
          <a:blip r:embed="rId3">
            <a:lum bright="20000" contrast="40000"/>
          </a:blip>
          <a:stretch>
            <a:fillRect/>
          </a:stretch>
        </p:blipFill>
        <p:spPr bwMode="auto">
          <a:xfrm>
            <a:off x="2356549" y="2971800"/>
            <a:ext cx="4882451" cy="3886200"/>
          </a:xfrm>
          <a:prstGeom prst="rect">
            <a:avLst/>
          </a:prstGeom>
          <a:noFill/>
          <a:effectLst>
            <a:softEdge rad="635000"/>
          </a:effectLst>
        </p:spPr>
      </p:pic>
      <p:pic>
        <p:nvPicPr>
          <p:cNvPr id="7"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سادسة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lvl="0" algn="justLow" rtl="1"/>
            <a:r>
              <a:rPr lang="ar-SA" sz="3200" b="1" dirty="0">
                <a:cs typeface="Traditional Arabic" pitchFamily="2" charset="-78"/>
              </a:rPr>
              <a:t>إذا ما وقفنا في هيكلك المقدس نحسب كالقيام في السماء. يا والدة الإله، أنت هي باب السماء، افتحي لنا باب الرحمة.</a:t>
            </a:r>
            <a:endParaRPr lang="en-US" sz="3200" b="1" dirty="0">
              <a:cs typeface="Traditional Arabic" pitchFamily="2" charset="-78"/>
            </a:endParaRPr>
          </a:p>
        </p:txBody>
      </p:sp>
      <p:pic>
        <p:nvPicPr>
          <p:cNvPr id="5" name="Picture 2" descr="E:\religion 1\photo\PHOTOS\marie_jesus.jpg"/>
          <p:cNvPicPr>
            <a:picLocks noChangeAspect="1" noChangeArrowheads="1"/>
          </p:cNvPicPr>
          <p:nvPr/>
        </p:nvPicPr>
        <p:blipFill>
          <a:blip r:embed="rId2" cstate="print">
            <a:lum bright="20000" contrast="40000"/>
          </a:blip>
          <a:stretch>
            <a:fillRect/>
          </a:stretch>
        </p:blipFill>
        <p:spPr bwMode="auto">
          <a:xfrm>
            <a:off x="2971800" y="2438400"/>
            <a:ext cx="3200400" cy="4581525"/>
          </a:xfrm>
          <a:prstGeom prst="rect">
            <a:avLst/>
          </a:prstGeom>
          <a:noFill/>
          <a:effectLst>
            <a:softEdge rad="635000"/>
          </a:effectLst>
        </p:spPr>
      </p:pic>
      <p:pic>
        <p:nvPicPr>
          <p:cNvPr id="7" name="Picture 2" descr="E:\religion 1\photo\PHOTOS\33.jpg">
            <a:hlinkClick r:id="rId3" action="ppaction://hlinksldjump"/>
          </p:cNvPr>
          <p:cNvPicPr>
            <a:picLocks noChangeAspect="1" noChangeArrowheads="1"/>
          </p:cNvPicPr>
          <p:nvPr/>
        </p:nvPicPr>
        <p:blipFill>
          <a:blip r:embed="rId4">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nts and Settings\Administrator\Desktop\photo sho3'l\Picture13.jpg"/>
          <p:cNvPicPr>
            <a:picLocks noChangeAspect="1" noChangeArrowheads="1"/>
          </p:cNvPicPr>
          <p:nvPr/>
        </p:nvPicPr>
        <p:blipFill>
          <a:blip r:embed="rId2">
            <a:lum contrast="30000"/>
          </a:blip>
          <a:srcRect l="2993" r="3232" b="12469"/>
          <a:stretch>
            <a:fillRect/>
          </a:stretch>
        </p:blipFill>
        <p:spPr bwMode="auto">
          <a:xfrm>
            <a:off x="1142976" y="1142984"/>
            <a:ext cx="7162800" cy="4572032"/>
          </a:xfrm>
          <a:prstGeom prst="rect">
            <a:avLst/>
          </a:prstGeom>
          <a:noFill/>
          <a:ln>
            <a:noFill/>
          </a:ln>
          <a:effectLst>
            <a:softEdge rad="635000"/>
          </a:effectLst>
        </p:spPr>
      </p:pic>
      <p:sp>
        <p:nvSpPr>
          <p:cNvPr id="3" name="TextBox 11"/>
          <p:cNvSpPr txBox="1">
            <a:spLocks noChangeArrowheads="1"/>
          </p:cNvSpPr>
          <p:nvPr/>
        </p:nvSpPr>
        <p:spPr bwMode="auto">
          <a:xfrm>
            <a:off x="2305050" y="5645150"/>
            <a:ext cx="1981200" cy="708025"/>
          </a:xfrm>
          <a:prstGeom prst="rect">
            <a:avLst/>
          </a:prstGeom>
          <a:noFill/>
          <a:ln w="9525">
            <a:noFill/>
            <a:miter lim="800000"/>
            <a:headEnd/>
            <a:tailEnd/>
          </a:ln>
        </p:spPr>
        <p:txBody>
          <a:bodyPr>
            <a:spAutoFit/>
          </a:bodyPr>
          <a:lstStyle/>
          <a:p>
            <a:r>
              <a:rPr lang="ar-EG" sz="4000" b="1" u="sng" dirty="0">
                <a:cs typeface="Traditional Arabic" pitchFamily="2" charset="-78"/>
              </a:rPr>
              <a:t>41 مرة</a:t>
            </a:r>
            <a:endParaRPr lang="en-US" sz="4000" b="1" u="sng" dirty="0">
              <a:cs typeface="Traditional Arabic" pitchFamily="2" charset="-78"/>
            </a:endParaRPr>
          </a:p>
        </p:txBody>
      </p:sp>
      <p:pic>
        <p:nvPicPr>
          <p:cNvPr id="4" name="Picture 2" descr="E:\fetian elmazba7\photo sho3'l\tamaged\Picture8.png"/>
          <p:cNvPicPr>
            <a:picLocks noChangeAspect="1" noChangeArrowheads="1"/>
          </p:cNvPicPr>
          <p:nvPr/>
        </p:nvPicPr>
        <p:blipFill>
          <a:blip r:embed="rId3"/>
          <a:srcRect/>
          <a:stretch>
            <a:fillRect/>
          </a:stretch>
        </p:blipFill>
        <p:spPr bwMode="auto">
          <a:xfrm>
            <a:off x="3581400" y="5357813"/>
            <a:ext cx="3803650" cy="1079500"/>
          </a:xfrm>
          <a:prstGeom prst="rect">
            <a:avLst/>
          </a:prstGeom>
          <a:ln>
            <a:noFill/>
          </a:ln>
          <a:effectLst>
            <a:outerShdw blurRad="292100" dist="139700" dir="2700000" algn="tl" rotWithShape="0">
              <a:srgbClr val="333333">
                <a:alpha val="65000"/>
              </a:srgbClr>
            </a:outerShdw>
          </a:effectLst>
        </p:spPr>
      </p:pic>
      <p:sp>
        <p:nvSpPr>
          <p:cNvPr id="6" name="TextBox 9"/>
          <p:cNvSpPr txBox="1">
            <a:spLocks noChangeArrowheads="1"/>
          </p:cNvSpPr>
          <p:nvPr/>
        </p:nvSpPr>
        <p:spPr bwMode="auto">
          <a:xfrm>
            <a:off x="7086600" y="5591175"/>
            <a:ext cx="304800" cy="708025"/>
          </a:xfrm>
          <a:prstGeom prst="rect">
            <a:avLst/>
          </a:prstGeom>
          <a:noFill/>
          <a:ln w="9525">
            <a:noFill/>
            <a:miter lim="800000"/>
            <a:headEnd/>
            <a:tailEnd/>
          </a:ln>
        </p:spPr>
        <p:txBody>
          <a:bodyPr>
            <a:spAutoFit/>
          </a:bodyPr>
          <a:lstStyle/>
          <a:p>
            <a:r>
              <a:rPr lang="en-US" sz="4000" dirty="0"/>
              <a:t>)</a:t>
            </a:r>
          </a:p>
        </p:txBody>
      </p:sp>
      <p:sp>
        <p:nvSpPr>
          <p:cNvPr id="7" name="TextBox 10"/>
          <p:cNvSpPr txBox="1">
            <a:spLocks noChangeArrowheads="1"/>
          </p:cNvSpPr>
          <p:nvPr/>
        </p:nvSpPr>
        <p:spPr bwMode="auto">
          <a:xfrm flipH="1">
            <a:off x="3505200" y="5591175"/>
            <a:ext cx="381000" cy="708025"/>
          </a:xfrm>
          <a:prstGeom prst="rect">
            <a:avLst/>
          </a:prstGeom>
          <a:noFill/>
          <a:ln w="9525">
            <a:noFill/>
            <a:miter lim="800000"/>
            <a:headEnd/>
            <a:tailEnd/>
          </a:ln>
        </p:spPr>
        <p:txBody>
          <a:bodyPr>
            <a:spAutoFit/>
          </a:bodyPr>
          <a:lstStyle/>
          <a:p>
            <a:r>
              <a:rPr lang="en-US" sz="4000"/>
              <a:t>(</a:t>
            </a:r>
          </a:p>
        </p:txBody>
      </p:sp>
      <p:pic>
        <p:nvPicPr>
          <p:cNvPr id="9"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قدوس قدوس</a:t>
            </a:r>
            <a:r>
              <a:rPr lang="en-US" altLang="en-US" b="1" dirty="0">
                <a:cs typeface="Traditional Arabic" pitchFamily="2" charset="-78"/>
              </a:rPr>
              <a:t> </a:t>
            </a:r>
            <a:r>
              <a:rPr lang="ar-EG" altLang="en-US" b="1" dirty="0">
                <a:cs typeface="Traditional Arabic" pitchFamily="2" charset="-78"/>
              </a:rPr>
              <a:t> قدوس</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381000" y="1905000"/>
            <a:ext cx="8305800" cy="4953000"/>
          </a:xfrm>
          <a:prstGeom prst="rect">
            <a:avLst/>
          </a:prstGeom>
          <a:noFill/>
        </p:spPr>
        <p:txBody>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قدوس قدوس قدوس، رب الصاباؤوت السماء والأرض مملوءتان من مجدك وكرامتك. إرحمنا ياالله الآب ضابط الكل. أيها الثالوث إرحمنا. أيها الرب إله القوات، كن معنا لأنه ليس لنا معين فى شدائدنا وضيقاتنا سواك. </a:t>
            </a:r>
            <a:endPar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حل وإغفر وإصفح لنا يا الله عن سيئاتنا التى صنعناها بإرادتنا، والتى صنعناها بغير إرادتنا. التى فعلناها بمعرفة، والتى فعلناها بغير معرفه. الخفيه والظاهرة. يارب إغفر لنا من أجل اسمك القدوس الذى دعى علينا. كرحمتك يارب ولا كخطايانا.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lvl="0" indent="-320040" algn="ctr" rtl="1">
              <a:spcBef>
                <a:spcPts val="700"/>
              </a:spcBef>
              <a:buClr>
                <a:schemeClr val="accent2"/>
              </a:buClr>
              <a:buSzPct val="60000"/>
              <a:defRPr/>
            </a:pPr>
            <a:r>
              <a:rPr lang="ar-EG" altLang="en-US" sz="2900" b="1" dirty="0">
                <a:cs typeface="Traditional Arabic" pitchFamily="2" charset="-78"/>
              </a:rPr>
              <a:t>ا</a:t>
            </a:r>
            <a:r>
              <a:rPr lang="ar-SA" altLang="en-US" sz="2900" b="1" dirty="0">
                <a:cs typeface="Traditional Arabic" pitchFamily="2" charset="-78"/>
              </a:rPr>
              <a:t>جعلنا م</a:t>
            </a:r>
            <a:r>
              <a:rPr lang="ar-EG" altLang="en-US" sz="2900" b="1" dirty="0">
                <a:cs typeface="Traditional Arabic" pitchFamily="2" charset="-78"/>
              </a:rPr>
              <a:t>ُ</a:t>
            </a:r>
            <a:r>
              <a:rPr lang="ar-SA" altLang="en-US" sz="2900" b="1" dirty="0">
                <a:cs typeface="Traditional Arabic" pitchFamily="2" charset="-78"/>
              </a:rPr>
              <a:t>ست</a:t>
            </a:r>
            <a:r>
              <a:rPr lang="ar-EG" altLang="en-US" sz="2900" b="1" dirty="0">
                <a:cs typeface="Traditional Arabic" pitchFamily="2" charset="-78"/>
              </a:rPr>
              <a:t>َ</a:t>
            </a:r>
            <a:r>
              <a:rPr lang="ar-SA" altLang="en-US" sz="2900" b="1" dirty="0">
                <a:cs typeface="Traditional Arabic" pitchFamily="2" charset="-78"/>
              </a:rPr>
              <a:t>حق</a:t>
            </a:r>
            <a:r>
              <a:rPr lang="ar-EG" altLang="en-US" sz="2900" b="1" dirty="0">
                <a:cs typeface="Traditional Arabic" pitchFamily="2" charset="-78"/>
              </a:rPr>
              <a:t>ِّ</a:t>
            </a:r>
            <a:r>
              <a:rPr lang="ar-SA" altLang="en-US" sz="2900" b="1" dirty="0">
                <a:cs typeface="Traditional Arabic" pitchFamily="2" charset="-78"/>
              </a:rPr>
              <a:t>ين</a:t>
            </a:r>
            <a:r>
              <a:rPr lang="ar-EG" altLang="en-US" sz="2900" b="1" dirty="0">
                <a:cs typeface="Traditional Arabic" pitchFamily="2" charset="-78"/>
              </a:rPr>
              <a:t>َ</a:t>
            </a:r>
            <a:r>
              <a:rPr lang="ar-SA" altLang="en-US" sz="2900" b="1" dirty="0">
                <a:cs typeface="Traditional Arabic" pitchFamily="2" charset="-78"/>
              </a:rPr>
              <a:t> أن</a:t>
            </a:r>
            <a:r>
              <a:rPr lang="ar-EG" altLang="en-US" sz="2900" b="1" dirty="0">
                <a:cs typeface="Traditional Arabic" pitchFamily="2" charset="-78"/>
              </a:rPr>
              <a:t>ْ</a:t>
            </a:r>
            <a:r>
              <a:rPr lang="ar-SA" altLang="en-US" sz="2900" b="1" dirty="0">
                <a:cs typeface="Traditional Arabic" pitchFamily="2" charset="-78"/>
              </a:rPr>
              <a:t> ن</a:t>
            </a:r>
            <a:r>
              <a:rPr lang="ar-EG" altLang="en-US" sz="2900" b="1" dirty="0">
                <a:cs typeface="Traditional Arabic" pitchFamily="2" charset="-78"/>
              </a:rPr>
              <a:t>َ</a:t>
            </a:r>
            <a:r>
              <a:rPr lang="ar-SA" altLang="en-US" sz="2900" b="1" dirty="0">
                <a:cs typeface="Traditional Arabic" pitchFamily="2" charset="-78"/>
              </a:rPr>
              <a:t>قول</a:t>
            </a:r>
            <a:r>
              <a:rPr lang="ar-EG" altLang="en-US" sz="2900" b="1" dirty="0">
                <a:cs typeface="Traditional Arabic" pitchFamily="2" charset="-78"/>
              </a:rPr>
              <a:t>َ</a:t>
            </a:r>
            <a:r>
              <a:rPr lang="ar-SA" altLang="en-US" sz="2900" b="1" dirty="0">
                <a:cs typeface="Traditional Arabic" pitchFamily="2" charset="-78"/>
              </a:rPr>
              <a:t> بش</a:t>
            </a:r>
            <a:r>
              <a:rPr lang="ar-EG" altLang="en-US" sz="2900" b="1" dirty="0">
                <a:cs typeface="Traditional Arabic" pitchFamily="2" charset="-78"/>
              </a:rPr>
              <a:t>ُ</a:t>
            </a:r>
            <a:r>
              <a:rPr lang="ar-SA" altLang="en-US" sz="2900" b="1" dirty="0">
                <a:cs typeface="Traditional Arabic" pitchFamily="2" charset="-78"/>
              </a:rPr>
              <a:t>كر</a:t>
            </a:r>
            <a:r>
              <a:rPr lang="ar-EG" altLang="en-US" sz="2900" b="1" dirty="0">
                <a:cs typeface="Traditional Arabic" pitchFamily="2" charset="-78"/>
              </a:rPr>
              <a:t>ٍ</a:t>
            </a:r>
            <a:r>
              <a:rPr lang="ar-SA" altLang="en-US" sz="2900" b="1" dirty="0">
                <a:cs typeface="Traditional Arabic" pitchFamily="2" charset="-78"/>
              </a:rPr>
              <a:t> : </a:t>
            </a:r>
            <a:endParaRPr lang="en-US" altLang="en-US" sz="2900" b="1" dirty="0">
              <a:cs typeface="Traditional Arabic" pitchFamily="2" charset="-78"/>
            </a:endParaRPr>
          </a:p>
          <a:p>
            <a:pPr marL="320040" lvl="0" indent="-320040" algn="ctr" rtl="1">
              <a:spcBef>
                <a:spcPts val="700"/>
              </a:spcBef>
              <a:buClr>
                <a:schemeClr val="accent2"/>
              </a:buClr>
              <a:buSzPct val="60000"/>
              <a:defRPr/>
            </a:pPr>
            <a:r>
              <a:rPr lang="ar-SA" altLang="en-US" sz="2900" b="1" dirty="0">
                <a:cs typeface="Traditional Arabic" pitchFamily="2" charset="-78"/>
              </a:rPr>
              <a:t> أبانا الذ</a:t>
            </a:r>
            <a:r>
              <a:rPr lang="ar-EG" altLang="en-US" sz="2900" b="1" dirty="0">
                <a:cs typeface="Traditional Arabic" pitchFamily="2" charset="-78"/>
              </a:rPr>
              <a:t>ي</a:t>
            </a:r>
            <a:r>
              <a:rPr lang="ar-SA" altLang="en-US" sz="2900" b="1" dirty="0">
                <a:cs typeface="Traditional Arabic" pitchFamily="2" charset="-78"/>
              </a:rPr>
              <a:t> فى الس</a:t>
            </a:r>
            <a:r>
              <a:rPr lang="ar-EG" altLang="en-US" sz="2900" b="1" dirty="0">
                <a:cs typeface="Traditional Arabic" pitchFamily="2" charset="-78"/>
              </a:rPr>
              <a:t>َّ</a:t>
            </a:r>
            <a:r>
              <a:rPr lang="ar-SA" altLang="en-US" sz="2900" b="1" dirty="0">
                <a:cs typeface="Traditional Arabic" pitchFamily="2" charset="-78"/>
              </a:rPr>
              <a:t>م</a:t>
            </a:r>
            <a:r>
              <a:rPr lang="ar-EG" altLang="en-US" sz="2900" b="1" dirty="0">
                <a:cs typeface="Traditional Arabic" pitchFamily="2" charset="-78"/>
              </a:rPr>
              <a:t>َ</a:t>
            </a:r>
            <a:r>
              <a:rPr lang="ar-SA" altLang="en-US" sz="2900" b="1" dirty="0">
                <a:cs typeface="Traditional Arabic" pitchFamily="2" charset="-78"/>
              </a:rPr>
              <a:t>وات</a:t>
            </a:r>
            <a:r>
              <a:rPr lang="ar-EG" altLang="en-US" sz="2900" b="1" dirty="0">
                <a:cs typeface="Traditional Arabic" pitchFamily="2" charset="-78"/>
              </a:rPr>
              <a:t>ِ ...</a:t>
            </a:r>
            <a:endParaRPr lang="en-US" altLang="en-US" sz="2900" b="1" dirty="0">
              <a:cs typeface="Traditional Arabic" pitchFamily="2" charset="-78"/>
            </a:endParaRPr>
          </a:p>
        </p:txBody>
      </p:sp>
      <p:pic>
        <p:nvPicPr>
          <p:cNvPr id="5" name="Picture 2" descr="E:\religion 1\photo\PHOTOS\33.jpg">
            <a:hlinkClick r:id="rId2" action="ppaction://hlinksldjump"/>
          </p:cNvPr>
          <p:cNvPicPr>
            <a:picLocks noChangeAspect="1" noChangeArrowheads="1"/>
          </p:cNvPicPr>
          <p:nvPr/>
        </p:nvPicPr>
        <p:blipFill>
          <a:blip r:embed="rId3">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EG" altLang="en-US" b="1" dirty="0">
                <a:cs typeface="Traditional Arabic" pitchFamily="2" charset="-78"/>
              </a:rPr>
              <a:t>و هذا ال</a:t>
            </a:r>
            <a:r>
              <a:rPr lang="ar-SA" altLang="en-US" b="1" dirty="0">
                <a:cs typeface="Traditional Arabic" pitchFamily="2" charset="-78"/>
              </a:rPr>
              <a:t>تحليل</a:t>
            </a:r>
            <a:endParaRPr lang="en-US" altLang="en-US" b="1" dirty="0">
              <a:solidFill>
                <a:schemeClr val="tx1"/>
              </a:solidFill>
              <a:cs typeface="Traditional Arabic" pitchFamily="2" charset="-78"/>
            </a:endParaRPr>
          </a:p>
        </p:txBody>
      </p:sp>
      <p:sp>
        <p:nvSpPr>
          <p:cNvPr id="4" name="Rectangle 3"/>
          <p:cNvSpPr txBox="1">
            <a:spLocks noChangeArrowheads="1"/>
          </p:cNvSpPr>
          <p:nvPr/>
        </p:nvSpPr>
        <p:spPr>
          <a:xfrm>
            <a:off x="514350" y="1828800"/>
            <a:ext cx="8305800" cy="4953000"/>
          </a:xfrm>
          <a:prstGeom prst="rect">
            <a:avLst/>
          </a:prstGeom>
          <a:noFill/>
        </p:spPr>
        <p:txBody>
          <a:bodyPr/>
          <a:lstStyle/>
          <a:p>
            <a:pPr algn="justLow" rtl="1"/>
            <a:r>
              <a:rPr lang="ar-SA" sz="3200" b="1" dirty="0">
                <a:cs typeface="Traditional Arabic" pitchFamily="2" charset="-78"/>
              </a:rPr>
              <a:t>يا إله كل الرأفات ورب كل عزاء، الذي عزانا كل حين بعزاء روحك القدوس، نشكرك لأنك أقمتنا للصلاة في هذه الساعة المقدسة، التي فيها أفضت نعمة روحك القدوس بغنى على </a:t>
            </a:r>
            <a:r>
              <a:rPr lang="ar-EG" sz="3200" b="1" dirty="0">
                <a:cs typeface="Traditional Arabic" pitchFamily="2" charset="-78"/>
              </a:rPr>
              <a:t>ال</a:t>
            </a:r>
            <a:r>
              <a:rPr lang="ar-SA" sz="3200" b="1" dirty="0">
                <a:cs typeface="Traditional Arabic" pitchFamily="2" charset="-78"/>
              </a:rPr>
              <a:t>تلاميذ</a:t>
            </a:r>
            <a:r>
              <a:rPr lang="ar-EG" sz="3200" b="1" dirty="0">
                <a:cs typeface="Traditional Arabic" pitchFamily="2" charset="-78"/>
              </a:rPr>
              <a:t> خواصك</a:t>
            </a:r>
            <a:r>
              <a:rPr lang="ar-SA" sz="3200" b="1" dirty="0">
                <a:cs typeface="Traditional Arabic" pitchFamily="2" charset="-78"/>
              </a:rPr>
              <a:t> القديسين ورسلك المكرمين الطوباويين مثل ألسنة نار. نسأل ونطلب منك يا محب البشر، اقبل إليك صلواتنا، واغفر خطايانا، وأرسل لنا نعمة روحك القدوس، وطهرنا من دنس الجسد والروح، وانقلنا إلى سيرة روحانية، لكي نسلك بالروح ولا ن</a:t>
            </a:r>
            <a:r>
              <a:rPr lang="ar-EG" sz="3200" b="1" dirty="0">
                <a:cs typeface="Traditional Arabic" pitchFamily="2" charset="-78"/>
              </a:rPr>
              <a:t>ُ</a:t>
            </a:r>
            <a:r>
              <a:rPr lang="ar-SA" sz="3200" b="1" dirty="0">
                <a:cs typeface="Traditional Arabic" pitchFamily="2" charset="-78"/>
              </a:rPr>
              <a:t>ك</a:t>
            </a:r>
            <a:r>
              <a:rPr lang="ar-EG" sz="3200" b="1" dirty="0">
                <a:cs typeface="Traditional Arabic" pitchFamily="2" charset="-78"/>
              </a:rPr>
              <a:t>ْ</a:t>
            </a:r>
            <a:r>
              <a:rPr lang="ar-SA" sz="3200" b="1" dirty="0">
                <a:cs typeface="Traditional Arabic" pitchFamily="2" charset="-78"/>
              </a:rPr>
              <a:t>م</a:t>
            </a:r>
            <a:r>
              <a:rPr lang="ar-EG" sz="3200" b="1" dirty="0">
                <a:cs typeface="Traditional Arabic" pitchFamily="2" charset="-78"/>
              </a:rPr>
              <a:t>ِّ</a:t>
            </a:r>
            <a:r>
              <a:rPr lang="ar-SA" sz="3200" b="1" dirty="0">
                <a:cs typeface="Traditional Arabic" pitchFamily="2" charset="-78"/>
              </a:rPr>
              <a:t>ل شهوة الجسد. واجعلنا مستحقين أن نخدمك بطهارة وبر كل أيام حياتنا. لأنه يليق </a:t>
            </a:r>
            <a:r>
              <a:rPr lang="ar-EG" sz="3200" b="1" dirty="0">
                <a:cs typeface="Traditional Arabic" pitchFamily="2" charset="-78"/>
              </a:rPr>
              <a:t>ل</a:t>
            </a:r>
            <a:r>
              <a:rPr lang="ar-SA" sz="3200" b="1" dirty="0">
                <a:cs typeface="Traditional Arabic" pitchFamily="2" charset="-78"/>
              </a:rPr>
              <a:t>ك المجد والكرامة والعزة، مع أبيك الصالح والروح القدس، الآن وكل أوان وإلى الأبد</a:t>
            </a:r>
            <a:r>
              <a:rPr lang="ar-EG" sz="3200" b="1" dirty="0">
                <a:cs typeface="Traditional Arabic" pitchFamily="2" charset="-78"/>
              </a:rPr>
              <a:t>.</a:t>
            </a:r>
            <a:r>
              <a:rPr lang="ar-SA" sz="3200" b="1" dirty="0">
                <a:cs typeface="Traditional Arabic" pitchFamily="2" charset="-78"/>
              </a:rPr>
              <a:t> </a:t>
            </a:r>
            <a:r>
              <a:rPr lang="ar-EG" sz="3200" b="1" dirty="0">
                <a:cs typeface="Traditional Arabic" pitchFamily="2" charset="-78"/>
              </a:rPr>
              <a:t>آ</a:t>
            </a:r>
            <a:r>
              <a:rPr lang="ar-SA" sz="3200" b="1" dirty="0">
                <a:cs typeface="Traditional Arabic" pitchFamily="2" charset="-78"/>
              </a:rPr>
              <a:t>مين.</a:t>
            </a:r>
            <a:endParaRPr lang="en-US" sz="3200" b="1" dirty="0">
              <a:cs typeface="Traditional Arabic" pitchFamily="2" charset="-78"/>
            </a:endParaRPr>
          </a:p>
        </p:txBody>
      </p:sp>
      <p:pic>
        <p:nvPicPr>
          <p:cNvPr id="6" name="Picture 2" descr="E:\religion 1\photo\PHOTOS\33.jpg">
            <a:hlinkClick r:id="rId2" action="ppaction://hlinksldjump"/>
          </p:cNvPr>
          <p:cNvPicPr>
            <a:picLocks noChangeAspect="1" noChangeArrowheads="1"/>
          </p:cNvPicPr>
          <p:nvPr/>
        </p:nvPicPr>
        <p:blipFill>
          <a:blip r:embed="rId3">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a:cs typeface="Traditional Arabic" pitchFamily="2" charset="-78"/>
              </a:rPr>
              <a:t>إرحمنا يا الله ثم إرحمنا</a:t>
            </a:r>
            <a:endParaRPr lang="en-US" altLang="en-US" b="1">
              <a:solidFill>
                <a:schemeClr val="tx1"/>
              </a:solidFill>
              <a:cs typeface="Traditional Arabic" pitchFamily="2" charset="-78"/>
            </a:endParaRPr>
          </a:p>
        </p:txBody>
      </p:sp>
      <p:sp>
        <p:nvSpPr>
          <p:cNvPr id="7" name="Rectangle 3"/>
          <p:cNvSpPr>
            <a:spLocks noGrp="1" noChangeArrowheads="1"/>
          </p:cNvSpPr>
          <p:nvPr>
            <p:ph type="body" sz="half" idx="2"/>
          </p:nvPr>
        </p:nvSpPr>
        <p:spPr>
          <a:xfrm>
            <a:off x="179388" y="1844675"/>
            <a:ext cx="8964612" cy="4953000"/>
          </a:xfrm>
          <a:noFill/>
        </p:spPr>
        <p:txBody>
          <a:bodyPr>
            <a:noAutofit/>
          </a:bodyPr>
          <a:lstStyle/>
          <a:p>
            <a:pPr algn="just" rtl="1" eaLnBrk="1" hangingPunct="1">
              <a:buFont typeface="Wingdings" pitchFamily="2" charset="2"/>
              <a:buNone/>
            </a:pPr>
            <a:r>
              <a:rPr lang="en-US" altLang="en-US" sz="2800" b="1" dirty="0">
                <a:cs typeface="Traditional Arabic" pitchFamily="2" charset="-78"/>
              </a:rPr>
              <a:t>	</a:t>
            </a:r>
            <a:r>
              <a:rPr lang="ar-SA" altLang="en-US" sz="2800" b="1" dirty="0">
                <a:cs typeface="Traditional Arabic" pitchFamily="2" charset="-78"/>
              </a:rPr>
              <a:t>إرحمنا يا الله ثم إرحمنا. يا</a:t>
            </a:r>
            <a:r>
              <a:rPr lang="ar-EG" altLang="en-US" sz="2800" b="1" dirty="0">
                <a:cs typeface="Traditional Arabic" pitchFamily="2" charset="-78"/>
              </a:rPr>
              <a:t> </a:t>
            </a:r>
            <a:r>
              <a:rPr lang="ar-SA" altLang="en-US" sz="2800" b="1" dirty="0">
                <a:cs typeface="Traditional Arabic" pitchFamily="2" charset="-78"/>
              </a:rPr>
              <a:t>من فى كل وقت وكل ساعه، فى السماء وعلى</a:t>
            </a:r>
            <a:r>
              <a:rPr lang="ar-EG" altLang="en-US" sz="2800" b="1" dirty="0">
                <a:cs typeface="Traditional Arabic" pitchFamily="2" charset="-78"/>
              </a:rPr>
              <a:t> </a:t>
            </a:r>
            <a:r>
              <a:rPr lang="ar-SA" altLang="en-US" sz="2800" b="1" dirty="0">
                <a:cs typeface="Traditional Arabic" pitchFamily="2" charset="-78"/>
              </a:rPr>
              <a:t>الارض مسجود له وممجد. المسيح الهنا الصالح، الطويل الروح،</a:t>
            </a:r>
            <a:r>
              <a:rPr lang="ar-EG" altLang="en-US" sz="2800" b="1" dirty="0">
                <a:cs typeface="Traditional Arabic" pitchFamily="2" charset="-78"/>
              </a:rPr>
              <a:t> </a:t>
            </a:r>
            <a:r>
              <a:rPr lang="ar-SA" altLang="en-US" sz="2800" b="1" dirty="0">
                <a:cs typeface="Traditional Arabic" pitchFamily="2" charset="-78"/>
              </a:rPr>
              <a:t>الكثير</a:t>
            </a:r>
            <a:r>
              <a:rPr lang="ar-EG" altLang="en-US" sz="2800" b="1" dirty="0">
                <a:cs typeface="Traditional Arabic" pitchFamily="2" charset="-78"/>
              </a:rPr>
              <a:t> </a:t>
            </a:r>
            <a:r>
              <a:rPr lang="ar-SA" altLang="en-US" sz="2800" b="1" dirty="0">
                <a:cs typeface="Traditional Arabic" pitchFamily="2" charset="-78"/>
              </a:rPr>
              <a:t>الرحمة. الجزيل التحنن.</a:t>
            </a:r>
            <a:r>
              <a:rPr lang="ar-EG" altLang="en-US" sz="2800" b="1" dirty="0">
                <a:cs typeface="Traditional Arabic" pitchFamily="2" charset="-78"/>
              </a:rPr>
              <a:t> </a:t>
            </a:r>
            <a:r>
              <a:rPr lang="ar-SA" altLang="en-US" sz="2800" b="1" dirty="0">
                <a:cs typeface="Traditional Arabic" pitchFamily="2" charset="-78"/>
              </a:rPr>
              <a:t>الذى يحب الصديقين ويرحم الخطاه الذين أولهم أنا، الذى لا يشاء موت الخاطئ مثل ما يرجع ويحيا. الداعى الكل الى الخلاص لأجل الموعد بالخيرات المنتظر</a:t>
            </a:r>
            <a:r>
              <a:rPr lang="ar-EG" altLang="en-US" sz="2800" b="1" dirty="0">
                <a:cs typeface="Traditional Arabic" pitchFamily="2" charset="-78"/>
              </a:rPr>
              <a:t>ة.</a:t>
            </a:r>
            <a:endParaRPr lang="en-US" altLang="en-US" sz="2800" b="1" dirty="0">
              <a:cs typeface="Traditional Arabic" pitchFamily="2" charset="-78"/>
            </a:endParaRPr>
          </a:p>
          <a:p>
            <a:pPr algn="just" rtl="1" eaLnBrk="1" hangingPunct="1">
              <a:buFont typeface="Wingdings" pitchFamily="2" charset="2"/>
              <a:buNone/>
            </a:pPr>
            <a:r>
              <a:rPr lang="en-US" altLang="en-US" sz="2800" b="1" dirty="0">
                <a:cs typeface="Traditional Arabic" pitchFamily="2" charset="-78"/>
              </a:rPr>
              <a:t>	</a:t>
            </a:r>
            <a:r>
              <a:rPr lang="ar-SA" altLang="en-US" sz="2800" b="1" dirty="0">
                <a:cs typeface="Traditional Arabic" pitchFamily="2" charset="-78"/>
              </a:rPr>
              <a:t>يارب إقبل منا فى هذه الساعة، وكل ساعة طلباتنا. سهل حياتنا وأرشدنا الى</a:t>
            </a:r>
            <a:r>
              <a:rPr lang="ar-EG" altLang="en-US" sz="2800" b="1" dirty="0">
                <a:cs typeface="Traditional Arabic" pitchFamily="2" charset="-78"/>
              </a:rPr>
              <a:t> </a:t>
            </a:r>
            <a:r>
              <a:rPr lang="ar-SA" altLang="en-US" sz="2800" b="1" dirty="0">
                <a:cs typeface="Traditional Arabic" pitchFamily="2" charset="-78"/>
              </a:rPr>
              <a:t>العمل بوصاياك. قدس أرواحنا. طهر أجسامنا. قوم أفكارنا. نق نياتنا. أشف أمراضنا، وأغف</a:t>
            </a:r>
            <a:r>
              <a:rPr lang="ar-EG" altLang="en-US" sz="2800" b="1" dirty="0">
                <a:cs typeface="Traditional Arabic" pitchFamily="2" charset="-78"/>
              </a:rPr>
              <a:t>ر </a:t>
            </a:r>
            <a:r>
              <a:rPr lang="ar-SA" altLang="en-US" sz="2800" b="1" dirty="0">
                <a:cs typeface="Traditional Arabic" pitchFamily="2" charset="-78"/>
              </a:rPr>
              <a:t>خطايانا، ونجنا من كل حزن ردئ ووجع قلب. أحطنا بملائكتك القديسين لكى نكون بمعسكرهم محفوظين وم</a:t>
            </a:r>
            <a:r>
              <a:rPr lang="ar-EG" altLang="en-US" sz="2800" b="1" dirty="0">
                <a:cs typeface="Traditional Arabic" pitchFamily="2" charset="-78"/>
              </a:rPr>
              <a:t>ُ</a:t>
            </a:r>
            <a:r>
              <a:rPr lang="ar-SA" altLang="en-US" sz="2800" b="1" dirty="0">
                <a:cs typeface="Traditional Arabic" pitchFamily="2" charset="-78"/>
              </a:rPr>
              <a:t>رش</a:t>
            </a:r>
            <a:r>
              <a:rPr lang="ar-EG" altLang="en-US" sz="2800" b="1" dirty="0">
                <a:cs typeface="Traditional Arabic" pitchFamily="2" charset="-78"/>
              </a:rPr>
              <a:t>َ</a:t>
            </a:r>
            <a:r>
              <a:rPr lang="ar-SA" altLang="en-US" sz="2800" b="1" dirty="0">
                <a:cs typeface="Traditional Arabic" pitchFamily="2" charset="-78"/>
              </a:rPr>
              <a:t>دين</a:t>
            </a:r>
            <a:r>
              <a:rPr lang="ar-EG" altLang="en-US" sz="2800" b="1" dirty="0">
                <a:cs typeface="Traditional Arabic" pitchFamily="2" charset="-78"/>
              </a:rPr>
              <a:t>َ</a:t>
            </a:r>
            <a:r>
              <a:rPr lang="ar-SA" altLang="en-US" sz="2800" b="1" dirty="0">
                <a:cs typeface="Traditional Arabic" pitchFamily="2" charset="-78"/>
              </a:rPr>
              <a:t>، لنصل الى</a:t>
            </a:r>
            <a:r>
              <a:rPr lang="ar-EG" altLang="en-US" sz="2800" b="1" dirty="0">
                <a:cs typeface="Traditional Arabic" pitchFamily="2" charset="-78"/>
              </a:rPr>
              <a:t> </a:t>
            </a:r>
            <a:r>
              <a:rPr lang="ar-SA" altLang="en-US" sz="2800" b="1" dirty="0">
                <a:cs typeface="Traditional Arabic" pitchFamily="2" charset="-78"/>
              </a:rPr>
              <a:t>اتحاد ال</a:t>
            </a:r>
            <a:r>
              <a:rPr lang="ar-EG" altLang="en-US" sz="2800" b="1" dirty="0">
                <a:cs typeface="Traditional Arabic" pitchFamily="2" charset="-78"/>
              </a:rPr>
              <a:t>إ</a:t>
            </a:r>
            <a:r>
              <a:rPr lang="ar-SA" altLang="en-US" sz="2800" b="1" dirty="0">
                <a:cs typeface="Traditional Arabic" pitchFamily="2" charset="-78"/>
              </a:rPr>
              <a:t>يمان، و</a:t>
            </a:r>
            <a:r>
              <a:rPr lang="ar-EG" altLang="en-US" sz="2800" b="1" dirty="0">
                <a:cs typeface="Traditional Arabic" pitchFamily="2" charset="-78"/>
              </a:rPr>
              <a:t>إ</a:t>
            </a:r>
            <a:r>
              <a:rPr lang="ar-SA" altLang="en-US" sz="2800" b="1" dirty="0">
                <a:cs typeface="Traditional Arabic" pitchFamily="2" charset="-78"/>
              </a:rPr>
              <a:t>لى معرفة مجدك غير المحسوس وغي</a:t>
            </a:r>
            <a:r>
              <a:rPr lang="ar-EG" altLang="en-US" sz="2800" b="1" dirty="0">
                <a:cs typeface="Traditional Arabic" pitchFamily="2" charset="-78"/>
              </a:rPr>
              <a:t>ر </a:t>
            </a:r>
            <a:r>
              <a:rPr lang="ar-SA" altLang="en-US" sz="2800" b="1" dirty="0">
                <a:cs typeface="Traditional Arabic" pitchFamily="2" charset="-78"/>
              </a:rPr>
              <a:t>المحدود، ف</a:t>
            </a:r>
            <a:r>
              <a:rPr lang="ar-EG" altLang="en-US" sz="2800" b="1" dirty="0">
                <a:cs typeface="Traditional Arabic" pitchFamily="2" charset="-78"/>
              </a:rPr>
              <a:t>إ</a:t>
            </a:r>
            <a:r>
              <a:rPr lang="ar-SA" altLang="en-US" sz="2800" b="1" dirty="0">
                <a:cs typeface="Traditional Arabic" pitchFamily="2" charset="-78"/>
              </a:rPr>
              <a:t>نك م</a:t>
            </a:r>
            <a:r>
              <a:rPr lang="ar-EG" altLang="en-US" sz="2800" b="1" dirty="0">
                <a:cs typeface="Traditional Arabic" pitchFamily="2" charset="-78"/>
              </a:rPr>
              <a:t>ُ</a:t>
            </a:r>
            <a:r>
              <a:rPr lang="ar-SA" altLang="en-US" sz="2800" b="1" dirty="0">
                <a:cs typeface="Traditional Arabic" pitchFamily="2" charset="-78"/>
              </a:rPr>
              <a:t>ب</a:t>
            </a:r>
            <a:r>
              <a:rPr lang="ar-EG" altLang="en-US" sz="2800" b="1" dirty="0">
                <a:cs typeface="Traditional Arabic" pitchFamily="2" charset="-78"/>
              </a:rPr>
              <a:t>َ</a:t>
            </a:r>
            <a:r>
              <a:rPr lang="ar-SA" altLang="en-US" sz="2800" b="1" dirty="0">
                <a:cs typeface="Traditional Arabic" pitchFamily="2" charset="-78"/>
              </a:rPr>
              <a:t>ار</a:t>
            </a:r>
            <a:r>
              <a:rPr lang="ar-EG" altLang="en-US" sz="2800" b="1" dirty="0">
                <a:cs typeface="Traditional Arabic" pitchFamily="2" charset="-78"/>
              </a:rPr>
              <a:t>َ</a:t>
            </a:r>
            <a:r>
              <a:rPr lang="ar-SA" altLang="en-US" sz="2800" b="1" dirty="0">
                <a:cs typeface="Traditional Arabic" pitchFamily="2" charset="-78"/>
              </a:rPr>
              <a:t>ك </a:t>
            </a:r>
            <a:r>
              <a:rPr lang="ar-EG" altLang="en-US" sz="2800" b="1" dirty="0">
                <a:cs typeface="Traditional Arabic" pitchFamily="2" charset="-78"/>
              </a:rPr>
              <a:t>إ</a:t>
            </a:r>
            <a:r>
              <a:rPr lang="ar-SA" altLang="en-US" sz="2800" b="1" dirty="0">
                <a:cs typeface="Traditional Arabic" pitchFamily="2" charset="-78"/>
              </a:rPr>
              <a:t>لى ال</a:t>
            </a:r>
            <a:r>
              <a:rPr lang="ar-EG" altLang="en-US" sz="2800" b="1" dirty="0">
                <a:cs typeface="Traditional Arabic" pitchFamily="2" charset="-78"/>
              </a:rPr>
              <a:t>أ</a:t>
            </a:r>
            <a:r>
              <a:rPr lang="ar-SA" altLang="en-US" sz="2800" b="1" dirty="0">
                <a:cs typeface="Traditional Arabic" pitchFamily="2" charset="-78"/>
              </a:rPr>
              <a:t>بد </a:t>
            </a:r>
            <a:r>
              <a:rPr lang="ar-EG" altLang="en-US" sz="2800" b="1" dirty="0">
                <a:cs typeface="Traditional Arabic" pitchFamily="2" charset="-78"/>
              </a:rPr>
              <a:t>.</a:t>
            </a:r>
            <a:r>
              <a:rPr lang="ar-SA" altLang="en-US" sz="2800" b="1" dirty="0">
                <a:cs typeface="Traditional Arabic" pitchFamily="2" charset="-78"/>
              </a:rPr>
              <a:t> آمي</a:t>
            </a:r>
            <a:r>
              <a:rPr lang="ar-EG" altLang="en-US" sz="2800" b="1" dirty="0">
                <a:cs typeface="Traditional Arabic" pitchFamily="2" charset="-78"/>
              </a:rPr>
              <a:t>ن .</a:t>
            </a:r>
            <a:endParaRPr lang="en-US" altLang="en-US" sz="2400" b="1" dirty="0">
              <a:cs typeface="Traditional Arabic" pitchFamily="2" charset="-78"/>
            </a:endParaRPr>
          </a:p>
        </p:txBody>
      </p:sp>
      <p:pic>
        <p:nvPicPr>
          <p:cNvPr id="6" name="Picture 2" descr="E:\religion 1\photo\PHOTOS\33.jpg">
            <a:hlinkClick r:id="rId2" action="ppaction://hlinksldjump"/>
          </p:cNvPr>
          <p:cNvPicPr>
            <a:picLocks noChangeAspect="1" noChangeArrowheads="1"/>
          </p:cNvPicPr>
          <p:nvPr/>
        </p:nvPicPr>
        <p:blipFill>
          <a:blip r:embed="rId3">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eligion 1\photo\new\18961_1321644842354_1267803430_909111_5140574_n.jpg"/>
          <p:cNvPicPr>
            <a:picLocks noChangeAspect="1" noChangeArrowheads="1"/>
          </p:cNvPicPr>
          <p:nvPr/>
        </p:nvPicPr>
        <p:blipFill>
          <a:blip r:embed="rId2">
            <a:lum contrast="20000"/>
          </a:blip>
          <a:srcRect/>
          <a:stretch>
            <a:fillRect/>
          </a:stretch>
        </p:blipFill>
        <p:spPr bwMode="auto">
          <a:xfrm>
            <a:off x="0" y="0"/>
            <a:ext cx="9144000" cy="6858000"/>
          </a:xfrm>
          <a:prstGeom prst="rect">
            <a:avLst/>
          </a:prstGeom>
          <a:noFill/>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descr="E:\religion 1\photo\Mar Mina Mariot\10.jpg"/>
          <p:cNvPicPr>
            <a:picLocks noChangeAspect="1" noChangeArrowheads="1"/>
          </p:cNvPicPr>
          <p:nvPr/>
        </p:nvPicPr>
        <p:blipFill>
          <a:blip r:embed="rId2">
            <a:lum contrast="40000"/>
          </a:blip>
          <a:srcRect/>
          <a:stretch>
            <a:fillRect/>
          </a:stretch>
        </p:blipFill>
        <p:spPr bwMode="auto">
          <a:xfrm>
            <a:off x="-32" y="742920"/>
            <a:ext cx="5000660" cy="4286280"/>
          </a:xfrm>
          <a:prstGeom prst="rect">
            <a:avLst/>
          </a:prstGeom>
          <a:noFill/>
          <a:effectLst>
            <a:softEdge rad="635000"/>
          </a:effectLst>
        </p:spPr>
      </p:pic>
      <p:pic>
        <p:nvPicPr>
          <p:cNvPr id="135171" name="Picture 4" descr="C:\Documents and Settings\Mina Youssef Asaad.MINA-7249D1DE92\Desktop\Picture9.png"/>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5143500" y="677843"/>
            <a:ext cx="3571875" cy="4065588"/>
          </a:xfrm>
          <a:prstGeom prst="rect">
            <a:avLst/>
          </a:prstGeom>
          <a:noFill/>
          <a:ln w="9525">
            <a:noFill/>
            <a:miter lim="800000"/>
            <a:headEnd/>
            <a:tailEnd/>
          </a:ln>
        </p:spPr>
      </p:pic>
      <p:pic>
        <p:nvPicPr>
          <p:cNvPr id="8" name="Picture 3" descr="C:\Documents and Settings\Mina Youssef Asaad.MINA-7249D1DE92\Desktop\Picture1.png"/>
          <p:cNvPicPr>
            <a:picLocks noChangeAspect="1" noChangeArrowheads="1"/>
          </p:cNvPicPr>
          <p:nvPr/>
        </p:nvPicPr>
        <p:blipFill>
          <a:blip r:embed="rId4"/>
          <a:srcRect b="18985"/>
          <a:stretch>
            <a:fillRect/>
          </a:stretch>
        </p:blipFill>
        <p:spPr bwMode="auto">
          <a:xfrm>
            <a:off x="228600" y="4754562"/>
            <a:ext cx="8369301" cy="1951038"/>
          </a:xfrm>
          <a:prstGeom prst="rect">
            <a:avLst/>
          </a:prstGeom>
          <a:noFill/>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صلاة الشكر</a:t>
            </a:r>
            <a:endParaRPr lang="en-US" altLang="en-US" b="1" dirty="0">
              <a:cs typeface="Traditional Arabic" pitchFamily="2" charset="-78"/>
            </a:endParaRPr>
          </a:p>
        </p:txBody>
      </p:sp>
      <p:sp>
        <p:nvSpPr>
          <p:cNvPr id="3" name="Rectangle 3"/>
          <p:cNvSpPr txBox="1">
            <a:spLocks noChangeArrowheads="1"/>
          </p:cNvSpPr>
          <p:nvPr/>
        </p:nvSpPr>
        <p:spPr>
          <a:xfrm>
            <a:off x="609600" y="1905000"/>
            <a:ext cx="8153400" cy="4953000"/>
          </a:xfrm>
          <a:prstGeom prst="rect">
            <a:avLst/>
          </a:prstGeom>
          <a:ln cap="flat" algn="ctr"/>
        </p:spPr>
        <p:txBody>
          <a:bodyPr lIns="92075" tIns="46038" rIns="92075" bIns="46038">
            <a:normAutofit lnSpcReduction="10000"/>
          </a:bodyPr>
          <a:lstStyle/>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إمنحنا أن نكمل هذه ال</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يوم</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المقدس، وكل أيام حياتنا بكل سلام مع خوفك. كل حسد وكل تجربة وكل فعل الشيطان، ومؤامرة الناس الأشرار. وقيام الأعداء الخفيين والظاهرين. إنزعها عنا وعن سائر شعبك وعن موضعك المقدس هذا. أما الصالحات والنافعات فإرزقنا إياها. لأنك أنت الذى أعطيتنا السلطان أن ندوس الحيات والعقارب وكل قوة العدو. </a:t>
            </a:r>
            <a:endPar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ولا تدخلنا فى تجربه. لكن نجنا من الشرير. بالنعمه والرأفات ومحبة البشر التى لإبنك الوحيد ربنا وإلهنا ومخلصنا يسوع المسيح. هذا الذى من قبله المجد والإكرام والعز</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ة</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والسجود، تليق بك</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معه مع الروح القدس المحي</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المساوى لك، الآن وكل أوان وإلى دهر الدهور. آمين.</a:t>
            </a:r>
            <a:r>
              <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الخمسون</a:t>
            </a:r>
            <a:endParaRPr lang="en-US" altLang="en-US" b="1" dirty="0">
              <a:cs typeface="Traditional Arabic" pitchFamily="2" charset="-78"/>
            </a:endParaRPr>
          </a:p>
        </p:txBody>
      </p:sp>
      <p:sp>
        <p:nvSpPr>
          <p:cNvPr id="3" name="Rectangle 3"/>
          <p:cNvSpPr txBox="1">
            <a:spLocks noChangeArrowheads="1"/>
          </p:cNvSpPr>
          <p:nvPr/>
        </p:nvSpPr>
        <p:spPr>
          <a:xfrm>
            <a:off x="533400" y="1905000"/>
            <a:ext cx="8382000" cy="4953000"/>
          </a:xfrm>
          <a:prstGeom prst="rect">
            <a:avLst/>
          </a:prstGeom>
        </p:spPr>
        <p:txBody>
          <a:bodyPr>
            <a:normAutofit lnSpcReduction="10000"/>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إِرْحَمْنِى يَا اَللّه كَعَظِيم رَحْمَتِك، وَمِثْل كِثْرِة رَأْفَتِكَ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مْحُ إِثْمِى، و</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غْسِلْنِى كَثِيرًا مِنْ إِثْمِ</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وَمِنْ خَطِيَّتِى</a:t>
            </a:r>
            <a:r>
              <a:rPr kumimoji="0" lang="ar-EG" altLang="ar-SA" sz="3200" b="1" i="0" u="none" strike="noStrike" kern="1200" cap="none" spc="0" normalizeH="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طَّهِرنِى. لأَنِّى</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أنا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عَارِف بِإِثْمِى، وَخَطِيَّتِى أَمَامِى فِى كُل حِين. لَكَ وَحْدَكَ أَخْطَأت وَالشَر قُدَّامَك صَنَعْتُ، لِكَى تَتَبَرَّر فِى أَقْوَالِك وَتَغْلُب إِذَا حُوكِمْت. لأَنِى هَأَنَذَا بِألإِثْم حُبِلَ بِى وَبِالخَطَايَا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أشتهتنى</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أُمِى. لآنْكَ هَكَذَا قَدْ أَحْبَبتُ الحَق. إِذ أَوْضَحْت لِى غَوَامِض حِكْمَتِك وَمَسْتُورَاتِهَا. تَنْضَح عَلَى بِزُوفَاك فَأَطْهُر.تَغْسِلْنِى فَأَبْيَضَّ أَكْثَر مِنَ الثَّلْج. تُسْمِعْنِى سُرُورَا وَفَرَحًا فَتَبْتَهِج عِظَامِى المُ</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تواضعة</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إِصْرِف وَجْهَك عَنْ خَطَايَاىَ وَإِمْحُ كُلَّ آثَامِى. قَلْبًا نَقِيًا إِخْلِق فِىَّ يَاالله، وَرُوحَا مُسْتَقِيمًا جَدِّده فِى أَحْشَائِى. لا تَطْرَحْنِى مِنْ قُدَّام وَجْهَكَ وَرُوحَكَ القُدّوس لا تَنْزِعُه مِنىِّ.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الخمسون</a:t>
            </a:r>
            <a:endParaRPr lang="en-US" altLang="en-US" b="1" dirty="0">
              <a:cs typeface="Traditional Arabic" pitchFamily="2" charset="-78"/>
            </a:endParaRPr>
          </a:p>
        </p:txBody>
      </p:sp>
      <p:sp>
        <p:nvSpPr>
          <p:cNvPr id="3" name="Rectangle 3"/>
          <p:cNvSpPr txBox="1">
            <a:spLocks noChangeArrowheads="1"/>
          </p:cNvSpPr>
          <p:nvPr/>
        </p:nvSpPr>
        <p:spPr>
          <a:xfrm>
            <a:off x="533400" y="1905000"/>
            <a:ext cx="8382000" cy="4953000"/>
          </a:xfrm>
          <a:prstGeom prst="rect">
            <a:avLst/>
          </a:prstGeom>
          <a:noFill/>
        </p:spPr>
        <p:txBody>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إِمْنَحَنِى بَهْجَة خَلاصِك وَبِرُوح رِئَاسِى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أعْضُدْ</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نِى، فَأُعَلِم الأَثَمَة طُرُقَك وَالمُنَافِقُون إِليّك يَرْجِعُونَ. نّجِنِى مِنَ الدِمَاء ياالله إِلّه خَلاَصى، فَيَبْتَهِج لِسَانِى بِعَدْلَك. يَارَبُّ إِفْتَحْ شَفَتَّى فَيُخْبِر فَمِى بِتَسْبِيحَك، لأَنَكَ لَوْ آثَرْتَ الذَبِيحَه لَكُنْت الآَن أُعْطِى. وَلَكِنْكَ لا تُسْرُّ بِالْمُحْرِقَات فَالذَبِيحْه لِلَه رُوح مُنْسَحِق. الْقَلْبُ الْمُنْكَسِر وَالمُتَواضِع لا يَرْذِلُه الله. أَنْعِم يَارَب بِمَسَرَتِك عَلَى صِهْيَون، وَلِتُبْن أَسْوَار أُورُشَليِم، حِينَئِذٍ تُسَرُّ بِذَبَائِح ال</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عدل</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قُرْبَانًا وَمُحْرِقَات،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حينئذ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صعدون</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عَلَى مَذَ</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ب</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َح</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ك العِجُول.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pic>
        <p:nvPicPr>
          <p:cNvPr id="4" name="Picture 2" descr="C:\Documents and Settings\Administrator\Desktop\Picture4.png"/>
          <p:cNvPicPr>
            <a:picLocks noChangeAspect="1" noChangeArrowheads="1"/>
          </p:cNvPicPr>
          <p:nvPr/>
        </p:nvPicPr>
        <p:blipFill>
          <a:blip r:embed="rId2"/>
          <a:srcRect/>
          <a:stretch>
            <a:fillRect/>
          </a:stretch>
        </p:blipFill>
        <p:spPr bwMode="auto">
          <a:xfrm>
            <a:off x="4071938" y="5626100"/>
            <a:ext cx="1122362" cy="731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religion 1\photo\new\Photo0112.jpg"/>
          <p:cNvPicPr>
            <a:picLocks noChangeAspect="1" noChangeArrowheads="1"/>
          </p:cNvPicPr>
          <p:nvPr/>
        </p:nvPicPr>
        <p:blipFill>
          <a:blip r:embed="rId2" cstate="print">
            <a:lum bright="20000" contrast="40000"/>
          </a:blip>
          <a:srcRect/>
          <a:stretch>
            <a:fillRect/>
          </a:stretch>
        </p:blipFill>
        <p:spPr bwMode="auto">
          <a:xfrm>
            <a:off x="3352800" y="1586345"/>
            <a:ext cx="2404055" cy="3138055"/>
          </a:xfrm>
          <a:prstGeom prst="rect">
            <a:avLst/>
          </a:prstGeom>
          <a:noFill/>
          <a:effectLst>
            <a:softEdge rad="635000"/>
          </a:effectLst>
        </p:spPr>
      </p:pic>
      <p:sp>
        <p:nvSpPr>
          <p:cNvPr id="11" name="Rectangle 3"/>
          <p:cNvSpPr txBox="1">
            <a:spLocks noChangeArrowheads="1"/>
          </p:cNvSpPr>
          <p:nvPr/>
        </p:nvSpPr>
        <p:spPr>
          <a:xfrm>
            <a:off x="381000" y="4162425"/>
            <a:ext cx="8382000" cy="28194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تسبحة</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الساعة</a:t>
            </a:r>
            <a:r>
              <a:rPr kumimoji="0" lang="ar-EG" altLang="en-US" sz="2900" b="1" i="0" u="none" strike="noStrike" kern="1200" cap="none" spc="0" normalizeH="0" noProof="0" dirty="0">
                <a:ln>
                  <a:noFill/>
                </a:ln>
                <a:solidFill>
                  <a:schemeClr val="tx1"/>
                </a:solidFill>
                <a:effectLst/>
                <a:uLnTx/>
                <a:uFillTx/>
                <a:latin typeface="Times New Roman (Arabic)" pitchFamily="26" charset="0"/>
                <a:ea typeface="+mn-ea"/>
                <a:cs typeface="Traditional Arabic" pitchFamily="2" charset="-78"/>
              </a:rPr>
              <a:t> الثالثة</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مِنَ النَّهارِ </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الم</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بار</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ك</a:t>
            </a: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أ</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قد</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مها للمسيح م</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ل</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ك</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ى و</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إ</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لهى</a:t>
            </a: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وأرجوه أن يغفر ل</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ي</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خطايا</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ي </a:t>
            </a:r>
            <a:r>
              <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p:txBody>
      </p:sp>
      <p:pic>
        <p:nvPicPr>
          <p:cNvPr id="12" name="Picture 7" descr="C:\Documents and Settings\Mina Youssef Asaad\Desktop\Picture1.png"/>
          <p:cNvPicPr>
            <a:picLocks noChangeAspect="1" noChangeArrowheads="1"/>
          </p:cNvPicPr>
          <p:nvPr/>
        </p:nvPicPr>
        <p:blipFill>
          <a:blip r:embed="rId3"/>
          <a:srcRect/>
          <a:stretch>
            <a:fillRect/>
          </a:stretch>
        </p:blipFill>
        <p:spPr bwMode="auto">
          <a:xfrm>
            <a:off x="3490913" y="4114800"/>
            <a:ext cx="2919412" cy="1023938"/>
          </a:xfrm>
          <a:prstGeom prst="rect">
            <a:avLst/>
          </a:prstGeom>
          <a:noFill/>
          <a:ln w="9525">
            <a:noFill/>
            <a:miter lim="800000"/>
            <a:headEnd/>
            <a:tailEnd/>
          </a:ln>
        </p:spPr>
      </p:pic>
      <p:pic>
        <p:nvPicPr>
          <p:cNvPr id="5" name="Picture 2" descr="E:\religion 1\photo\PHOTOS\33.jpg">
            <a:hlinkClick r:id="rId4" action="ppaction://hlinksldjump"/>
          </p:cNvPr>
          <p:cNvPicPr>
            <a:picLocks noChangeAspect="1" noChangeArrowheads="1"/>
          </p:cNvPicPr>
          <p:nvPr/>
        </p:nvPicPr>
        <p:blipFill>
          <a:blip r:embed="rId5">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يستجيب لك الرب في يوم شدتك، ينصرك اسم إله يعقوب. يرسل لك عونا</a:t>
            </a:r>
            <a:r>
              <a:rPr lang="ar-EG" sz="3200" b="1" dirty="0">
                <a:cs typeface="Traditional Arabic" pitchFamily="2" charset="-78"/>
              </a:rPr>
              <a:t>ً</a:t>
            </a:r>
            <a:r>
              <a:rPr lang="ar-SA" sz="3200" b="1" dirty="0">
                <a:cs typeface="Traditional Arabic" pitchFamily="2" charset="-78"/>
              </a:rPr>
              <a:t> من قدسه، ومن صهيون يعضدك. يذكر جميع ذبائحك، ويستسمن محرقاتك. يعطيك الرب حسب قلبك، ويتمم كل مشورتك. نعترف لك يا رب بخلاصك، وباسم إلهنا ننمو. ي</a:t>
            </a:r>
            <a:r>
              <a:rPr lang="ar-EG" sz="3200" b="1" dirty="0">
                <a:cs typeface="Traditional Arabic" pitchFamily="2" charset="-78"/>
              </a:rPr>
              <a:t>ُ</a:t>
            </a:r>
            <a:r>
              <a:rPr lang="ar-SA" sz="3200" b="1" dirty="0">
                <a:cs typeface="Traditional Arabic" pitchFamily="2" charset="-78"/>
              </a:rPr>
              <a:t>كم</a:t>
            </a:r>
            <a:r>
              <a:rPr lang="ar-EG" sz="3200" b="1" dirty="0">
                <a:cs typeface="Traditional Arabic" pitchFamily="2" charset="-78"/>
              </a:rPr>
              <a:t>ِّ</a:t>
            </a:r>
            <a:r>
              <a:rPr lang="ar-SA" sz="3200" b="1" dirty="0">
                <a:cs typeface="Traditional Arabic" pitchFamily="2" charset="-78"/>
              </a:rPr>
              <a:t>ل الرب كل سؤالك. الآن علمت أن الرب قد خل</a:t>
            </a:r>
            <a:r>
              <a:rPr lang="ar-EG" sz="3200" b="1" dirty="0">
                <a:cs typeface="Traditional Arabic" pitchFamily="2" charset="-78"/>
              </a:rPr>
              <a:t>َّ</a:t>
            </a:r>
            <a:r>
              <a:rPr lang="ar-SA" sz="3200" b="1" dirty="0">
                <a:cs typeface="Traditional Arabic" pitchFamily="2" charset="-78"/>
              </a:rPr>
              <a:t>ص</a:t>
            </a:r>
            <a:r>
              <a:rPr lang="ar-EG" sz="3200" b="1" dirty="0">
                <a:cs typeface="Traditional Arabic" pitchFamily="2" charset="-78"/>
              </a:rPr>
              <a:t>َ</a:t>
            </a:r>
            <a:r>
              <a:rPr lang="ar-SA" sz="3200" b="1" dirty="0">
                <a:cs typeface="Traditional Arabic" pitchFamily="2" charset="-78"/>
              </a:rPr>
              <a:t> مسيحه، واستجاب له من سماء قدسه بجبروت خلاص يمينه. هؤلاء بمركبات وهؤلاء بخيل، ونحن باسم الرب إلهنا ننمو. هم عثروا وسقطوا، ونحن قمنا وانتصبنا. يا رب خلص مَلِك</a:t>
            </a:r>
            <a:r>
              <a:rPr lang="ar-EG" sz="3200" b="1" dirty="0">
                <a:cs typeface="Traditional Arabic" pitchFamily="2" charset="-78"/>
              </a:rPr>
              <a:t>َ</a:t>
            </a:r>
            <a:r>
              <a:rPr lang="ar-SA" sz="3200" b="1" dirty="0">
                <a:cs typeface="Traditional Arabic" pitchFamily="2" charset="-78"/>
              </a:rPr>
              <a:t>ك</a:t>
            </a:r>
            <a:r>
              <a:rPr lang="ar-EG" sz="3200" b="1" dirty="0">
                <a:cs typeface="Traditional Arabic" pitchFamily="2" charset="-78"/>
              </a:rPr>
              <a:t>َ</a:t>
            </a:r>
            <a:r>
              <a:rPr lang="ar-SA" sz="3200" b="1" dirty="0">
                <a:cs typeface="Traditional Arabic" pitchFamily="2" charset="-78"/>
              </a:rPr>
              <a:t> واستجب لنا يوم ندعوك</a:t>
            </a:r>
            <a:r>
              <a:rPr lang="ar-EG" sz="3200" b="1" dirty="0">
                <a:cs typeface="Traditional Arabic" pitchFamily="2" charset="-78"/>
              </a:rPr>
              <a:t> </a:t>
            </a:r>
            <a:r>
              <a:rPr lang="ar-SA" sz="3200" b="1" dirty="0">
                <a:cs typeface="Traditional Arabic" pitchFamily="2" charset="-78"/>
              </a:rPr>
              <a:t>.</a:t>
            </a:r>
            <a:endParaRPr kumimoji="0" lang="en-US" altLang="ar-SA" sz="32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التاسع عشر</a:t>
            </a:r>
            <a:endParaRPr lang="en-US" altLang="en-US" b="1" dirty="0">
              <a:cs typeface="Traditional Arabic" pitchFamily="2" charset="-78"/>
            </a:endParaRPr>
          </a:p>
        </p:txBody>
      </p:sp>
      <p:grpSp>
        <p:nvGrpSpPr>
          <p:cNvPr id="76" name="Group 75"/>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77" name="Rounded Rectangle 76">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7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9" name="Group 78"/>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80" name="Rounded Rectangle 79">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8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2" name="Group 81"/>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83" name="Rounded Rectangle 82">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8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5" name="Group 84"/>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86" name="Rounded Rectangle 85">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8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88" name="Group 87"/>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89" name="Rounded Rectangle 88">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9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91" name="Group 90"/>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92" name="Rounded Rectangle 91">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9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94" name="Group 93"/>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95" name="Rounded Rectangle 94">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9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97" name="Group 96"/>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98" name="Rounded Rectangle 97">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9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0" name="Group 99"/>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101" name="Rounded Rectangle 100">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10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3" name="Group 102"/>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104" name="Rounded Rectangle 103">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10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6" name="Group 105"/>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107" name="Rounded Rectangle 106">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10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09" name="Group 108"/>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110" name="Rounded Rectangle 109">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1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112" name="Picture 111" descr="C:\Documents and Settings\Administrator\Desktop\Picture4.png"/>
          <p:cNvPicPr>
            <a:picLocks noChangeAspect="1" noChangeArrowheads="1"/>
          </p:cNvPicPr>
          <p:nvPr/>
        </p:nvPicPr>
        <p:blipFill>
          <a:blip r:embed="rId14"/>
          <a:srcRect/>
          <a:stretch>
            <a:fillRect/>
          </a:stretch>
        </p:blipFill>
        <p:spPr bwMode="auto">
          <a:xfrm>
            <a:off x="4164013" y="5440362"/>
            <a:ext cx="1122362" cy="731838"/>
          </a:xfrm>
          <a:prstGeom prst="rect">
            <a:avLst/>
          </a:prstGeom>
          <a:ln>
            <a:noFill/>
          </a:ln>
          <a:effectLst>
            <a:outerShdw blurRad="292100" dist="139700" dir="2700000" algn="tl" rotWithShape="0">
              <a:srgbClr val="333333">
                <a:alpha val="65000"/>
              </a:srgbClr>
            </a:outerShdw>
          </a:effectLst>
        </p:spPr>
      </p:pic>
      <p:pic>
        <p:nvPicPr>
          <p:cNvPr id="42"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الرب يرعاني فلا يعوزني شئ. في مراع خضر يسكنني، </a:t>
            </a:r>
            <a:r>
              <a:rPr lang="ar-EG" sz="3200" b="1" dirty="0">
                <a:cs typeface="Traditional Arabic" pitchFamily="2" charset="-78"/>
              </a:rPr>
              <a:t>على</a:t>
            </a:r>
            <a:r>
              <a:rPr lang="ar-SA" sz="3200" b="1" dirty="0">
                <a:cs typeface="Traditional Arabic" pitchFamily="2" charset="-78"/>
              </a:rPr>
              <a:t> ماء الراحة يوردني. يرد نفسي. يهدني إلى سبل البر من أجل اسمه. إن سلكت في وسط ظلال الموت فلا أخاف شرا</a:t>
            </a:r>
            <a:r>
              <a:rPr lang="ar-EG" sz="3200" b="1" dirty="0">
                <a:cs typeface="Traditional Arabic" pitchFamily="2" charset="-78"/>
              </a:rPr>
              <a:t>ً</a:t>
            </a:r>
            <a:r>
              <a:rPr lang="ar-SA" sz="3200" b="1" dirty="0">
                <a:cs typeface="Traditional Arabic" pitchFamily="2" charset="-78"/>
              </a:rPr>
              <a:t>، لأنك أنت معي. عصاك وعكازك هما يعزيانني. هيأت قدامى مائدة تجاه مضايقي. مسحت بالزيت رأسي، وكأسك روتني </a:t>
            </a:r>
            <a:r>
              <a:rPr lang="ar-EG" sz="3200" b="1" dirty="0">
                <a:cs typeface="Traditional Arabic" pitchFamily="2" charset="-78"/>
              </a:rPr>
              <a:t>مثل الصِّرف</a:t>
            </a:r>
            <a:r>
              <a:rPr lang="ar-SA" sz="3200" b="1" dirty="0">
                <a:cs typeface="Traditional Arabic" pitchFamily="2" charset="-78"/>
              </a:rPr>
              <a:t>. ورحمتك تدركني جميع أيام حياتي، ومسكني في بيت الرب إلى مدى الأيام</a:t>
            </a:r>
            <a:r>
              <a:rPr lang="ar-EG" sz="3200" b="1" dirty="0">
                <a:cs typeface="Traditional Arabic" pitchFamily="2" charset="-78"/>
              </a:rPr>
              <a:t> </a:t>
            </a:r>
            <a:r>
              <a:rPr lang="ar-SA" sz="3200" b="1" dirty="0">
                <a:cs typeface="Traditional Arabic" pitchFamily="2" charset="-78"/>
              </a:rPr>
              <a:t>.</a:t>
            </a:r>
            <a:endParaRPr kumimoji="0" lang="en-US" altLang="ar-SA" sz="3200" b="1" i="0" u="none" strike="noStrike" kern="1200" cap="none" spc="0" normalizeH="0" baseline="0" noProof="0" dirty="0">
              <a:ln>
                <a:noFill/>
              </a:ln>
              <a:solidFill>
                <a:schemeClr val="tx1"/>
              </a:solidFill>
              <a:effectLst/>
              <a:uLnTx/>
              <a:uFillTx/>
              <a:cs typeface="Traditional Arabic" pitchFamily="2" charset="-78"/>
            </a:endParaRPr>
          </a:p>
        </p:txBody>
      </p:sp>
      <p:sp>
        <p:nvSpPr>
          <p:cNvPr id="7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الثاني و العشرون</a:t>
            </a:r>
            <a:endParaRPr lang="en-US" altLang="en-US" b="1" dirty="0">
              <a:cs typeface="Traditional Arabic" pitchFamily="2" charset="-78"/>
            </a:endParaRPr>
          </a:p>
        </p:txBody>
      </p:sp>
      <p:grpSp>
        <p:nvGrpSpPr>
          <p:cNvPr id="40" name="Group 3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41" name="Rounded Rectangle 40">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19</a:t>
              </a:r>
              <a:endParaRPr lang="en-US" b="1" dirty="0">
                <a:cs typeface="Traditional Arabic" pitchFamily="2" charset="-78"/>
              </a:endParaRPr>
            </a:p>
          </p:txBody>
        </p:sp>
        <p:sp>
          <p:nvSpPr>
            <p:cNvPr id="4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4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22</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6" name="Group 4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47" name="Rounded Rectangle 46">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23</a:t>
              </a:r>
              <a:endParaRPr lang="en-US" b="1" dirty="0">
                <a:cs typeface="Traditional Arabic" pitchFamily="2" charset="-78"/>
              </a:endParaRPr>
            </a:p>
          </p:txBody>
        </p:sp>
        <p:sp>
          <p:nvSpPr>
            <p:cNvPr id="4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9" name="Group 4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50" name="Rounded Rectangle 49">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25</a:t>
              </a:r>
              <a:endParaRPr lang="en-US" b="1" dirty="0">
                <a:cs typeface="Traditional Arabic" pitchFamily="2" charset="-78"/>
              </a:endParaRPr>
            </a:p>
          </p:txBody>
        </p:sp>
        <p:sp>
          <p:nvSpPr>
            <p:cNvPr id="5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2" name="Group 5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53" name="Rounded Rectangle 52">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28</a:t>
              </a:r>
              <a:endParaRPr lang="en-US" b="1" dirty="0">
                <a:cs typeface="Traditional Arabic" pitchFamily="2" charset="-78"/>
              </a:endParaRPr>
            </a:p>
          </p:txBody>
        </p:sp>
        <p:sp>
          <p:nvSpPr>
            <p:cNvPr id="5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5" name="Group 5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56" name="Rounded Rectangle 55">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29</a:t>
              </a:r>
              <a:endParaRPr lang="en-US" b="1" dirty="0">
                <a:cs typeface="Traditional Arabic" pitchFamily="2" charset="-78"/>
              </a:endParaRPr>
            </a:p>
          </p:txBody>
        </p:sp>
        <p:sp>
          <p:nvSpPr>
            <p:cNvPr id="5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8" name="Group 5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59" name="Rounded Rectangle 58">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33</a:t>
              </a:r>
              <a:endParaRPr lang="en-US" b="1" dirty="0">
                <a:cs typeface="Traditional Arabic" pitchFamily="2" charset="-78"/>
              </a:endParaRPr>
            </a:p>
          </p:txBody>
        </p:sp>
        <p:sp>
          <p:nvSpPr>
            <p:cNvPr id="6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1" name="Group 6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62" name="Rounded Rectangle 61">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40</a:t>
              </a:r>
              <a:endParaRPr lang="en-US" b="1" dirty="0">
                <a:cs typeface="Traditional Arabic" pitchFamily="2" charset="-78"/>
              </a:endParaRPr>
            </a:p>
          </p:txBody>
        </p:sp>
        <p:sp>
          <p:nvSpPr>
            <p:cNvPr id="6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4" name="Group 6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65" name="Rounded Rectangle 64">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42</a:t>
              </a:r>
              <a:endParaRPr lang="en-US" b="1" dirty="0">
                <a:cs typeface="Traditional Arabic" pitchFamily="2" charset="-78"/>
              </a:endParaRPr>
            </a:p>
          </p:txBody>
        </p:sp>
        <p:sp>
          <p:nvSpPr>
            <p:cNvPr id="6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7" name="Group 6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68" name="Rounded Rectangle 67">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44</a:t>
              </a:r>
              <a:endParaRPr lang="en-US" b="1" dirty="0">
                <a:cs typeface="Traditional Arabic" pitchFamily="2" charset="-78"/>
              </a:endParaRPr>
            </a:p>
          </p:txBody>
        </p:sp>
        <p:sp>
          <p:nvSpPr>
            <p:cNvPr id="6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0" name="Group 6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71" name="Rounded Rectangle 70">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45</a:t>
              </a:r>
              <a:endParaRPr lang="en-US" b="1" dirty="0">
                <a:cs typeface="Traditional Arabic" pitchFamily="2" charset="-78"/>
              </a:endParaRPr>
            </a:p>
          </p:txBody>
        </p:sp>
        <p:sp>
          <p:nvSpPr>
            <p:cNvPr id="7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73" name="Group 7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76" name="Rounded Rectangle 75">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46</a:t>
              </a:r>
              <a:endParaRPr lang="en-US" b="1" dirty="0">
                <a:cs typeface="Traditional Arabic" pitchFamily="2" charset="-78"/>
              </a:endParaRPr>
            </a:p>
          </p:txBody>
        </p:sp>
        <p:sp>
          <p:nvSpPr>
            <p:cNvPr id="7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82" name="Picture 81" descr="C:\Documents and Settings\Administrator\Desktop\Picture4.png"/>
          <p:cNvPicPr>
            <a:picLocks noChangeAspect="1" noChangeArrowheads="1"/>
          </p:cNvPicPr>
          <p:nvPr/>
        </p:nvPicPr>
        <p:blipFill>
          <a:blip r:embed="rId14"/>
          <a:srcRect/>
          <a:stretch>
            <a:fillRect/>
          </a:stretch>
        </p:blipFill>
        <p:spPr bwMode="auto">
          <a:xfrm>
            <a:off x="4164013" y="4648200"/>
            <a:ext cx="1122362" cy="731838"/>
          </a:xfrm>
          <a:prstGeom prst="rect">
            <a:avLst/>
          </a:prstGeom>
          <a:ln>
            <a:noFill/>
          </a:ln>
          <a:effectLst>
            <a:outerShdw blurRad="292100" dist="139700" dir="2700000" algn="tl" rotWithShape="0">
              <a:srgbClr val="333333">
                <a:alpha val="65000"/>
              </a:srgbClr>
            </a:outerShdw>
          </a:effectLst>
        </p:spPr>
      </p:pic>
      <p:pic>
        <p:nvPicPr>
          <p:cNvPr id="78" name="Picture 2" descr="E:\religion 1\photo\PHOTOS\33.jpg">
            <a:hlinkClick r:id="rId15" action="ppaction://hlinksldjump"/>
          </p:cNvPr>
          <p:cNvPicPr>
            <a:picLocks noChangeAspect="1" noChangeArrowheads="1"/>
          </p:cNvPicPr>
          <p:nvPr/>
        </p:nvPicPr>
        <p:blipFill>
          <a:blip r:embed="rId16">
            <a:lum contrast="40000"/>
          </a:blip>
          <a:stretch>
            <a:fillRect/>
          </a:stretch>
        </p:blipFill>
        <p:spPr bwMode="auto">
          <a:xfrm>
            <a:off x="-76200" y="0"/>
            <a:ext cx="1357313" cy="1447800"/>
          </a:xfrm>
          <a:prstGeom prst="rect">
            <a:avLst/>
          </a:prstGeom>
          <a:noFill/>
          <a:ln>
            <a:noFill/>
          </a:ln>
          <a:effectLst>
            <a:softEdge rad="317500"/>
          </a:effectLst>
        </p:spPr>
      </p:pic>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275</TotalTime>
  <Words>3460</Words>
  <Application>Microsoft Macintosh PowerPoint</Application>
  <PresentationFormat>On-screen Show (4:3)</PresentationFormat>
  <Paragraphs>288</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Times New Roman</vt:lpstr>
      <vt:lpstr>Times New Roman (Arabic)</vt:lpstr>
      <vt:lpstr>Traditional Arabic</vt:lpstr>
      <vt:lpstr>Tw Cen MT</vt:lpstr>
      <vt:lpstr>Wingdings</vt:lpstr>
      <vt:lpstr>Wingdings 2</vt:lpstr>
      <vt:lpstr>Median</vt:lpstr>
      <vt:lpstr>PowerPoint Presentation</vt:lpstr>
      <vt:lpstr>مقدمة كل ساعة</vt:lpstr>
      <vt:lpstr>صلاة الشكر</vt:lpstr>
      <vt:lpstr>صلاة الشكر</vt:lpstr>
      <vt:lpstr>المزمور الخمسون</vt:lpstr>
      <vt:lpstr>المزمور الخمسون</vt:lpstr>
      <vt:lpstr>PowerPoint Presentation</vt:lpstr>
      <vt:lpstr>المزمور التاسع عشر</vt:lpstr>
      <vt:lpstr>المزمور الثاني و العشرون</vt:lpstr>
      <vt:lpstr>المزمور الثالث و العشرون</vt:lpstr>
      <vt:lpstr>المزمور الخامس و العشرون</vt:lpstr>
      <vt:lpstr>المزمور الثامن و العشرون</vt:lpstr>
      <vt:lpstr>المزمور التاسع و العشرون</vt:lpstr>
      <vt:lpstr>المزمور الثالث و الثلاثون</vt:lpstr>
      <vt:lpstr>المزمور الثالث و الثلاثون</vt:lpstr>
      <vt:lpstr>المزمور الأربعون</vt:lpstr>
      <vt:lpstr>المزمور الأربعون</vt:lpstr>
      <vt:lpstr>المزمور الثاني و الأربعون</vt:lpstr>
      <vt:lpstr>المزمور الرابع و الأربعون</vt:lpstr>
      <vt:lpstr>المزمور الرابع و الأربعون</vt:lpstr>
      <vt:lpstr>المزمور الخامس و الأربعون</vt:lpstr>
      <vt:lpstr>المزمور السادس و الأربعون</vt:lpstr>
      <vt:lpstr>مقدمة الإنجيل</vt:lpstr>
      <vt:lpstr>من إنجيل يوحنا ص 14 : 26 _ 15 : 3</vt:lpstr>
      <vt:lpstr>من إنجيل يوحنا ص 14 : 26 _ 15 : 3</vt:lpstr>
      <vt:lpstr>القطعة الأولى</vt:lpstr>
      <vt:lpstr>القطعة الثانية</vt:lpstr>
      <vt:lpstr>القطعة الثالثة</vt:lpstr>
      <vt:lpstr>القطعة الرابعة</vt:lpstr>
      <vt:lpstr>القطعة الخامسة</vt:lpstr>
      <vt:lpstr>القطعة السادسة</vt:lpstr>
      <vt:lpstr>PowerPoint Presentation</vt:lpstr>
      <vt:lpstr>قدوس قدوس  قدوس</vt:lpstr>
      <vt:lpstr>و هذا التحليل</vt:lpstr>
      <vt:lpstr>إرحمنا يا الله ثم إرحمنا</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Mina Khalil</cp:lastModifiedBy>
  <cp:revision>102</cp:revision>
  <dcterms:created xsi:type="dcterms:W3CDTF">2006-08-16T00:00:00Z</dcterms:created>
  <dcterms:modified xsi:type="dcterms:W3CDTF">2024-11-22T02:24:19Z</dcterms:modified>
  <cp:contentStatus/>
</cp:coreProperties>
</file>