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18" r:id="rId3"/>
    <p:sldId id="319" r:id="rId4"/>
    <p:sldId id="320" r:id="rId5"/>
    <p:sldId id="321" r:id="rId6"/>
    <p:sldId id="322"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10"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17"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A505E-12E1-49C2-B574-83085AB59BDA}" type="datetimeFigureOut">
              <a:rPr lang="en-US" smtClean="0"/>
              <a:pPr/>
              <a:t>11/21/24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CC88D-285E-4D04-B6E6-CE5E811109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7CC88D-285E-4D04-B6E6-CE5E811109D4}"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CC88D-285E-4D04-B6E6-CE5E811109D4}"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11/21/24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11/21/24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11/21/24</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11/21/24</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11/21/24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11/21/24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18" Type="http://schemas.openxmlformats.org/officeDocument/2006/relationships/image" Target="../media/image7.png"/><Relationship Id="rId26" Type="http://schemas.openxmlformats.org/officeDocument/2006/relationships/slide" Target="slide36.xml"/><Relationship Id="rId3" Type="http://schemas.openxmlformats.org/officeDocument/2006/relationships/image" Target="../media/image4.jpeg"/><Relationship Id="rId21"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6.xml"/><Relationship Id="rId17" Type="http://schemas.openxmlformats.org/officeDocument/2006/relationships/slide" Target="slide24.xml"/><Relationship Id="rId25" Type="http://schemas.openxmlformats.org/officeDocument/2006/relationships/slide" Target="slide29.xml"/><Relationship Id="rId2" Type="http://schemas.openxmlformats.org/officeDocument/2006/relationships/image" Target="../media/image3.jpeg"/><Relationship Id="rId16" Type="http://schemas.openxmlformats.org/officeDocument/2006/relationships/slide" Target="slide22.xml"/><Relationship Id="rId20" Type="http://schemas.openxmlformats.org/officeDocument/2006/relationships/slide" Target="slide3.xml"/><Relationship Id="rId29"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5.xml"/><Relationship Id="rId24" Type="http://schemas.openxmlformats.org/officeDocument/2006/relationships/slide" Target="slide25.xml"/><Relationship Id="rId5" Type="http://schemas.openxmlformats.org/officeDocument/2006/relationships/image" Target="../media/image6.png"/><Relationship Id="rId15" Type="http://schemas.openxmlformats.org/officeDocument/2006/relationships/slide" Target="slide21.xml"/><Relationship Id="rId23" Type="http://schemas.openxmlformats.org/officeDocument/2006/relationships/image" Target="../media/image9.png"/><Relationship Id="rId28" Type="http://schemas.openxmlformats.org/officeDocument/2006/relationships/slide" Target="slide38.xml"/><Relationship Id="rId10" Type="http://schemas.openxmlformats.org/officeDocument/2006/relationships/slide" Target="slide14.xml"/><Relationship Id="rId19" Type="http://schemas.openxmlformats.org/officeDocument/2006/relationships/slide" Target="slide2.xml"/><Relationship Id="rId31"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slide" Target="slide12.xml"/><Relationship Id="rId14" Type="http://schemas.openxmlformats.org/officeDocument/2006/relationships/slide" Target="slide19.xml"/><Relationship Id="rId22" Type="http://schemas.openxmlformats.org/officeDocument/2006/relationships/image" Target="../media/image8.png"/><Relationship Id="rId27" Type="http://schemas.openxmlformats.org/officeDocument/2006/relationships/slide" Target="slide37.xml"/><Relationship Id="rId30"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image" Target="../media/image17.jpeg"/><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image" Target="../media/image17.jpeg"/><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image" Target="../media/image17.jpeg"/><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3" Type="http://schemas.openxmlformats.org/officeDocument/2006/relationships/image" Target="../media/image14.png"/><Relationship Id="rId7" Type="http://schemas.openxmlformats.org/officeDocument/2006/relationships/slide" Target="slide12.xml"/><Relationship Id="rId12" Type="http://schemas.openxmlformats.org/officeDocument/2006/relationships/slide" Target="slide19.xml"/><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9.xml"/><Relationship Id="rId15" Type="http://schemas.openxmlformats.org/officeDocument/2006/relationships/slide" Target="slide24.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image" Target="../media/image17.jpeg"/><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2.xml"/><Relationship Id="rId3" Type="http://schemas.openxmlformats.org/officeDocument/2006/relationships/slide" Target="slide8.xml"/><Relationship Id="rId7" Type="http://schemas.openxmlformats.org/officeDocument/2006/relationships/slide" Target="slide14.xml"/><Relationship Id="rId12" Type="http://schemas.openxmlformats.org/officeDocument/2006/relationships/slide" Target="slide21.xml"/><Relationship Id="rId2" Type="http://schemas.openxmlformats.org/officeDocument/2006/relationships/image" Target="../media/image14.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11.xml"/><Relationship Id="rId15" Type="http://schemas.openxmlformats.org/officeDocument/2006/relationships/slide" Target="slide1.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6.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1.xml"/><Relationship Id="rId3" Type="http://schemas.openxmlformats.org/officeDocument/2006/relationships/image" Target="../media/image14.png"/><Relationship Id="rId7" Type="http://schemas.openxmlformats.org/officeDocument/2006/relationships/slide" Target="slide12.xml"/><Relationship Id="rId12" Type="http://schemas.openxmlformats.org/officeDocument/2006/relationships/slide" Target="slide19.xml"/><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8.xml"/><Relationship Id="rId5" Type="http://schemas.openxmlformats.org/officeDocument/2006/relationships/slide" Target="slide9.xml"/><Relationship Id="rId15" Type="http://schemas.openxmlformats.org/officeDocument/2006/relationships/slide" Target="slide24.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5.xml"/><Relationship Id="rId14" Type="http://schemas.openxmlformats.org/officeDocument/2006/relationships/slide" Target="slide22.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5.xml"/><Relationship Id="rId12" Type="http://schemas.openxmlformats.org/officeDocument/2006/relationships/slide" Target="slide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1.xml"/><Relationship Id="rId5" Type="http://schemas.openxmlformats.org/officeDocument/2006/relationships/slide" Target="slide12.xml"/><Relationship Id="rId15" Type="http://schemas.openxmlformats.org/officeDocument/2006/relationships/image" Target="../media/image17.jpeg"/><Relationship Id="rId10"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E:\religion 1\photo\Mar Mina Mariot\IMG_6225.JPG"/>
          <p:cNvPicPr>
            <a:picLocks noChangeAspect="1" noChangeArrowheads="1"/>
          </p:cNvPicPr>
          <p:nvPr/>
        </p:nvPicPr>
        <p:blipFill>
          <a:blip r:embed="rId2" cstate="print">
            <a:lum bright="70000" contrast="-70000"/>
          </a:blip>
          <a:srcRect l="10000" t="4356" r="6667" b="56444"/>
          <a:stretch>
            <a:fillRect/>
          </a:stretch>
        </p:blipFill>
        <p:spPr bwMode="auto">
          <a:xfrm>
            <a:off x="0" y="0"/>
            <a:ext cx="9144000" cy="6019800"/>
          </a:xfrm>
          <a:prstGeom prst="rect">
            <a:avLst/>
          </a:prstGeom>
          <a:noFill/>
        </p:spPr>
      </p:pic>
      <p:pic>
        <p:nvPicPr>
          <p:cNvPr id="55" name="Picture 2" descr="E:\religion 1\photo\PHOTOS\33.jpg"/>
          <p:cNvPicPr>
            <a:picLocks noChangeAspect="1" noChangeArrowheads="1"/>
          </p:cNvPicPr>
          <p:nvPr/>
        </p:nvPicPr>
        <p:blipFill>
          <a:blip r:embed="rId3">
            <a:lum bright="20000" contrast="40000"/>
          </a:blip>
          <a:srcRect b="6714"/>
          <a:stretch>
            <a:fillRect/>
          </a:stretch>
        </p:blipFill>
        <p:spPr bwMode="auto">
          <a:xfrm rot="16200000">
            <a:off x="2092037" y="1565563"/>
            <a:ext cx="4800600" cy="3193473"/>
          </a:xfrm>
          <a:prstGeom prst="rect">
            <a:avLst/>
          </a:prstGeom>
          <a:noFill/>
          <a:effectLst>
            <a:softEdge rad="635000"/>
          </a:effectLst>
        </p:spPr>
      </p:pic>
      <p:pic>
        <p:nvPicPr>
          <p:cNvPr id="56" name="Picture 3" descr="C:\Documents and Settings\Administrator\Desktop\Picture2.png"/>
          <p:cNvPicPr>
            <a:picLocks noChangeAspect="1" noChangeArrowheads="1"/>
          </p:cNvPicPr>
          <p:nvPr/>
        </p:nvPicPr>
        <p:blipFill>
          <a:blip r:embed="rId4"/>
          <a:srcRect/>
          <a:stretch>
            <a:fillRect/>
          </a:stretch>
        </p:blipFill>
        <p:spPr bwMode="auto">
          <a:xfrm>
            <a:off x="3511550" y="3949700"/>
            <a:ext cx="2432050" cy="1231900"/>
          </a:xfrm>
          <a:prstGeom prst="rect">
            <a:avLst/>
          </a:prstGeom>
          <a:noFill/>
          <a:ln w="9525">
            <a:noFill/>
            <a:miter lim="800000"/>
            <a:headEnd/>
            <a:tailEnd/>
          </a:ln>
        </p:spPr>
      </p:pic>
      <p:pic>
        <p:nvPicPr>
          <p:cNvPr id="57" name="Picture 3" descr="C:\Documents and Settings\Administrator\Desktop\Picture1.png"/>
          <p:cNvPicPr>
            <a:picLocks noChangeAspect="1" noChangeArrowheads="1"/>
          </p:cNvPicPr>
          <p:nvPr/>
        </p:nvPicPr>
        <p:blipFill>
          <a:blip r:embed="rId5"/>
          <a:srcRect/>
          <a:stretch>
            <a:fillRect/>
          </a:stretch>
        </p:blipFill>
        <p:spPr bwMode="auto">
          <a:xfrm>
            <a:off x="3371850" y="3509962"/>
            <a:ext cx="2547938" cy="987425"/>
          </a:xfrm>
          <a:prstGeom prst="rect">
            <a:avLst/>
          </a:prstGeom>
          <a:noFill/>
          <a:ln w="9525">
            <a:noFill/>
            <a:miter lim="800000"/>
            <a:headEnd/>
            <a:tailEnd/>
          </a:ln>
        </p:spPr>
      </p:pic>
      <p:sp>
        <p:nvSpPr>
          <p:cNvPr id="60" name="Oval 4">
            <a:hlinkClick r:id="rId6" action="ppaction://hlinksldjump"/>
          </p:cNvPr>
          <p:cNvSpPr>
            <a:spLocks noChangeArrowheads="1"/>
          </p:cNvSpPr>
          <p:nvPr/>
        </p:nvSpPr>
        <p:spPr bwMode="auto">
          <a:xfrm>
            <a:off x="83439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1" name="Oval 5">
            <a:hlinkClick r:id="rId7" action="ppaction://hlinksldjump"/>
          </p:cNvPr>
          <p:cNvSpPr>
            <a:spLocks noChangeArrowheads="1"/>
          </p:cNvSpPr>
          <p:nvPr/>
        </p:nvSpPr>
        <p:spPr bwMode="auto">
          <a:xfrm>
            <a:off x="83439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2" name="Oval 6">
            <a:hlinkClick r:id="rId8" action="ppaction://hlinksldjump"/>
          </p:cNvPr>
          <p:cNvSpPr>
            <a:spLocks noChangeArrowheads="1"/>
          </p:cNvSpPr>
          <p:nvPr/>
        </p:nvSpPr>
        <p:spPr bwMode="auto">
          <a:xfrm>
            <a:off x="83439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3" name="Oval 8">
            <a:hlinkClick r:id="rId9" action="ppaction://hlinksldjump"/>
          </p:cNvPr>
          <p:cNvSpPr>
            <a:spLocks noChangeArrowheads="1"/>
          </p:cNvSpPr>
          <p:nvPr/>
        </p:nvSpPr>
        <p:spPr bwMode="auto">
          <a:xfrm>
            <a:off x="7162800" y="2819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4" name="Oval 9">
            <a:hlinkClick r:id="rId10" action="ppaction://hlinksldjump"/>
          </p:cNvPr>
          <p:cNvSpPr>
            <a:spLocks noChangeArrowheads="1"/>
          </p:cNvSpPr>
          <p:nvPr/>
        </p:nvSpPr>
        <p:spPr bwMode="auto">
          <a:xfrm>
            <a:off x="7162800" y="3235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5" name="Oval 10">
            <a:hlinkClick r:id="rId11" action="ppaction://hlinksldjump"/>
          </p:cNvPr>
          <p:cNvSpPr>
            <a:spLocks noChangeArrowheads="1"/>
          </p:cNvSpPr>
          <p:nvPr/>
        </p:nvSpPr>
        <p:spPr bwMode="auto">
          <a:xfrm>
            <a:off x="7162800" y="3657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6" name="Oval 12">
            <a:hlinkClick r:id="rId12" action="ppaction://hlinksldjump"/>
          </p:cNvPr>
          <p:cNvSpPr>
            <a:spLocks noChangeArrowheads="1"/>
          </p:cNvSpPr>
          <p:nvPr/>
        </p:nvSpPr>
        <p:spPr bwMode="auto">
          <a:xfrm>
            <a:off x="8362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7" name="Oval 13">
            <a:hlinkClick r:id="rId13" action="ppaction://hlinksldjump"/>
          </p:cNvPr>
          <p:cNvSpPr>
            <a:spLocks noChangeArrowheads="1"/>
          </p:cNvSpPr>
          <p:nvPr/>
        </p:nvSpPr>
        <p:spPr bwMode="auto">
          <a:xfrm>
            <a:off x="8362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8" name="Oval 14">
            <a:hlinkClick r:id="rId14" action="ppaction://hlinksldjump"/>
          </p:cNvPr>
          <p:cNvSpPr>
            <a:spLocks noChangeArrowheads="1"/>
          </p:cNvSpPr>
          <p:nvPr/>
        </p:nvSpPr>
        <p:spPr bwMode="auto">
          <a:xfrm>
            <a:off x="8362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69" name="Oval 16">
            <a:hlinkClick r:id="rId15" action="ppaction://hlinksldjump"/>
          </p:cNvPr>
          <p:cNvSpPr>
            <a:spLocks noChangeArrowheads="1"/>
          </p:cNvSpPr>
          <p:nvPr/>
        </p:nvSpPr>
        <p:spPr bwMode="auto">
          <a:xfrm>
            <a:off x="72199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0" name="Oval 17">
            <a:hlinkClick r:id="rId16" action="ppaction://hlinksldjump"/>
          </p:cNvPr>
          <p:cNvSpPr>
            <a:spLocks noChangeArrowheads="1"/>
          </p:cNvSpPr>
          <p:nvPr/>
        </p:nvSpPr>
        <p:spPr bwMode="auto">
          <a:xfrm>
            <a:off x="7219950" y="474027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1" name="Oval 18">
            <a:hlinkClick r:id="rId17" action="ppaction://hlinksldjump"/>
          </p:cNvPr>
          <p:cNvSpPr>
            <a:spLocks noChangeArrowheads="1"/>
          </p:cNvSpPr>
          <p:nvPr/>
        </p:nvSpPr>
        <p:spPr bwMode="auto">
          <a:xfrm>
            <a:off x="7219950" y="51625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2" name="Rectangle 7"/>
          <p:cNvSpPr>
            <a:spLocks noChangeArrowheads="1"/>
          </p:cNvSpPr>
          <p:nvPr/>
        </p:nvSpPr>
        <p:spPr bwMode="auto">
          <a:xfrm>
            <a:off x="7467600"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53</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56</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60</a:t>
            </a:r>
            <a:endParaRPr lang="en-US" altLang="en-US" sz="2800" b="1" dirty="0">
              <a:solidFill>
                <a:srgbClr val="0070C0"/>
              </a:solidFill>
              <a:latin typeface="Arial" charset="0"/>
              <a:cs typeface="Traditional Arabic" pitchFamily="2" charset="-78"/>
            </a:endParaRPr>
          </a:p>
        </p:txBody>
      </p:sp>
      <p:sp>
        <p:nvSpPr>
          <p:cNvPr id="73" name="Rectangle 7"/>
          <p:cNvSpPr>
            <a:spLocks noChangeArrowheads="1"/>
          </p:cNvSpPr>
          <p:nvPr/>
        </p:nvSpPr>
        <p:spPr bwMode="auto">
          <a:xfrm>
            <a:off x="6300788" y="2743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62</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66</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69</a:t>
            </a:r>
            <a:endParaRPr lang="en-US" altLang="en-US" sz="2800" b="1" dirty="0">
              <a:solidFill>
                <a:srgbClr val="0070C0"/>
              </a:solidFill>
              <a:latin typeface="Arial" charset="0"/>
              <a:cs typeface="Traditional Arabic" pitchFamily="2" charset="-78"/>
            </a:endParaRPr>
          </a:p>
        </p:txBody>
      </p:sp>
      <p:sp>
        <p:nvSpPr>
          <p:cNvPr id="74" name="Rectangle 7"/>
          <p:cNvSpPr>
            <a:spLocks noChangeArrowheads="1"/>
          </p:cNvSpPr>
          <p:nvPr/>
        </p:nvSpPr>
        <p:spPr bwMode="auto">
          <a:xfrm>
            <a:off x="7467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83</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84</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85</a:t>
            </a:r>
            <a:endParaRPr lang="en-US" altLang="en-US" sz="2800" b="1" dirty="0">
              <a:solidFill>
                <a:srgbClr val="0070C0"/>
              </a:solidFill>
              <a:latin typeface="Arial" charset="0"/>
              <a:cs typeface="Traditional Arabic" pitchFamily="2" charset="-78"/>
            </a:endParaRPr>
          </a:p>
        </p:txBody>
      </p:sp>
      <p:sp>
        <p:nvSpPr>
          <p:cNvPr id="75" name="Rectangle 7"/>
          <p:cNvSpPr>
            <a:spLocks noChangeArrowheads="1"/>
          </p:cNvSpPr>
          <p:nvPr/>
        </p:nvSpPr>
        <p:spPr bwMode="auto">
          <a:xfrm>
            <a:off x="6324600" y="4267200"/>
            <a:ext cx="862012" cy="1371600"/>
          </a:xfrm>
          <a:prstGeom prst="rect">
            <a:avLst/>
          </a:prstGeom>
          <a:noFill/>
          <a:ln w="9525">
            <a:noFill/>
            <a:miter lim="800000"/>
            <a:headEnd/>
            <a:tailEnd/>
          </a:ln>
        </p:spPr>
        <p:txBody>
          <a:bodyPr lIns="92075" tIns="46038" rIns="92075" bIns="46038"/>
          <a:lstStyle/>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86</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90</a:t>
            </a:r>
          </a:p>
          <a:p>
            <a:pPr algn="r" rtl="1">
              <a:buClr>
                <a:schemeClr val="accent2"/>
              </a:buClr>
              <a:buSzPct val="80000"/>
              <a:buFont typeface="Wingdings" pitchFamily="2" charset="2"/>
              <a:buNone/>
            </a:pPr>
            <a:r>
              <a:rPr lang="ar-EG" altLang="en-US" sz="2800" b="1" dirty="0">
                <a:solidFill>
                  <a:srgbClr val="0070C0"/>
                </a:solidFill>
                <a:latin typeface="Arial" charset="0"/>
                <a:cs typeface="Traditional Arabic" pitchFamily="2" charset="-78"/>
              </a:rPr>
              <a:t>92</a:t>
            </a:r>
            <a:endParaRPr lang="en-US" altLang="en-US" sz="2800" b="1" dirty="0">
              <a:solidFill>
                <a:srgbClr val="0070C0"/>
              </a:solidFill>
              <a:latin typeface="Arial" charset="0"/>
              <a:cs typeface="Traditional Arabic" pitchFamily="2" charset="-78"/>
            </a:endParaRPr>
          </a:p>
        </p:txBody>
      </p:sp>
      <p:pic>
        <p:nvPicPr>
          <p:cNvPr id="76" name="Picture 2" descr="C:\Documents and Settings\Mina Youssef Asaad.MINA-7249D1DE92\Desktop\Picture1.png"/>
          <p:cNvPicPr>
            <a:picLocks noChangeAspect="1" noChangeArrowheads="1"/>
          </p:cNvPicPr>
          <p:nvPr/>
        </p:nvPicPr>
        <p:blipFill>
          <a:blip r:embed="rId18"/>
          <a:stretch>
            <a:fillRect/>
          </a:stretch>
        </p:blipFill>
        <p:spPr bwMode="auto">
          <a:xfrm>
            <a:off x="5943609" y="1066800"/>
            <a:ext cx="2462194" cy="1590675"/>
          </a:xfrm>
          <a:prstGeom prst="rect">
            <a:avLst/>
          </a:prstGeom>
          <a:noFill/>
        </p:spPr>
      </p:pic>
      <p:sp>
        <p:nvSpPr>
          <p:cNvPr id="77" name="Oval 4">
            <a:hlinkClick r:id="rId19" action="ppaction://hlinksldjump"/>
          </p:cNvPr>
          <p:cNvSpPr>
            <a:spLocks noChangeArrowheads="1"/>
          </p:cNvSpPr>
          <p:nvPr/>
        </p:nvSpPr>
        <p:spPr bwMode="auto">
          <a:xfrm>
            <a:off x="8382000" y="12954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8" name="Oval 5">
            <a:hlinkClick r:id="rId20" action="ppaction://hlinksldjump"/>
          </p:cNvPr>
          <p:cNvSpPr>
            <a:spLocks noChangeArrowheads="1"/>
          </p:cNvSpPr>
          <p:nvPr/>
        </p:nvSpPr>
        <p:spPr bwMode="auto">
          <a:xfrm>
            <a:off x="8382000" y="1711325"/>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79" name="Oval 6">
            <a:hlinkClick r:id="rId21" action="ppaction://hlinksldjump"/>
          </p:cNvPr>
          <p:cNvSpPr>
            <a:spLocks noChangeArrowheads="1"/>
          </p:cNvSpPr>
          <p:nvPr/>
        </p:nvSpPr>
        <p:spPr bwMode="auto">
          <a:xfrm>
            <a:off x="8382000" y="213360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pic>
        <p:nvPicPr>
          <p:cNvPr id="80" name="Picture 3" descr="C:\Documents and Settings\Mina Youssef Asaad.MINA-7249D1DE92\Desktop\Picture2.png"/>
          <p:cNvPicPr>
            <a:picLocks noChangeAspect="1" noChangeArrowheads="1"/>
          </p:cNvPicPr>
          <p:nvPr/>
        </p:nvPicPr>
        <p:blipFill>
          <a:blip r:embed="rId22"/>
          <a:stretch>
            <a:fillRect/>
          </a:stretch>
        </p:blipFill>
        <p:spPr bwMode="auto">
          <a:xfrm>
            <a:off x="2751364" y="4787244"/>
            <a:ext cx="3801836" cy="712512"/>
          </a:xfrm>
          <a:prstGeom prst="rect">
            <a:avLst/>
          </a:prstGeom>
          <a:noFill/>
        </p:spPr>
      </p:pic>
      <p:pic>
        <p:nvPicPr>
          <p:cNvPr id="81" name="Picture 4" descr="C:\Documents and Settings\Mina Youssef Asaad.MINA-7249D1DE92\Desktop\Picture3.png"/>
          <p:cNvPicPr>
            <a:picLocks noChangeAspect="1" noChangeArrowheads="1"/>
          </p:cNvPicPr>
          <p:nvPr/>
        </p:nvPicPr>
        <p:blipFill>
          <a:blip r:embed="rId23"/>
          <a:stretch>
            <a:fillRect/>
          </a:stretch>
        </p:blipFill>
        <p:spPr bwMode="auto">
          <a:xfrm>
            <a:off x="-76200" y="2444832"/>
            <a:ext cx="2352675" cy="2584285"/>
          </a:xfrm>
          <a:prstGeom prst="rect">
            <a:avLst/>
          </a:prstGeom>
          <a:noFill/>
        </p:spPr>
      </p:pic>
      <p:sp>
        <p:nvSpPr>
          <p:cNvPr id="82" name="Oval 21">
            <a:hlinkClick r:id="rId24" action="ppaction://hlinksldjump"/>
          </p:cNvPr>
          <p:cNvSpPr>
            <a:spLocks noChangeArrowheads="1"/>
          </p:cNvSpPr>
          <p:nvPr/>
        </p:nvSpPr>
        <p:spPr bwMode="auto">
          <a:xfrm>
            <a:off x="2190750" y="25955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83" name="Oval 22">
            <a:hlinkClick r:id="rId25" action="ppaction://hlinksldjump"/>
          </p:cNvPr>
          <p:cNvSpPr>
            <a:spLocks noChangeArrowheads="1"/>
          </p:cNvSpPr>
          <p:nvPr/>
        </p:nvSpPr>
        <p:spPr bwMode="auto">
          <a:xfrm>
            <a:off x="2190750" y="3011487"/>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84" name="Oval 23">
            <a:hlinkClick r:id="rId26" action="ppaction://hlinksldjump"/>
          </p:cNvPr>
          <p:cNvSpPr>
            <a:spLocks noChangeArrowheads="1"/>
          </p:cNvSpPr>
          <p:nvPr/>
        </p:nvSpPr>
        <p:spPr bwMode="auto">
          <a:xfrm>
            <a:off x="2190750" y="3433762"/>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85" name="Oval 23">
            <a:hlinkClick r:id="rId27" action="ppaction://hlinksldjump"/>
          </p:cNvPr>
          <p:cNvSpPr>
            <a:spLocks noChangeArrowheads="1"/>
          </p:cNvSpPr>
          <p:nvPr/>
        </p:nvSpPr>
        <p:spPr bwMode="auto">
          <a:xfrm>
            <a:off x="2190750" y="38671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sp>
        <p:nvSpPr>
          <p:cNvPr id="86" name="Oval 23">
            <a:hlinkClick r:id="rId28" action="ppaction://hlinksldjump"/>
          </p:cNvPr>
          <p:cNvSpPr>
            <a:spLocks noChangeArrowheads="1"/>
          </p:cNvSpPr>
          <p:nvPr/>
        </p:nvSpPr>
        <p:spPr bwMode="auto">
          <a:xfrm>
            <a:off x="2190750" y="4324350"/>
            <a:ext cx="323850" cy="3238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92075" tIns="46038" rIns="92075" bIns="46038" anchor="ctr"/>
          <a:lstStyle/>
          <a:p>
            <a:pPr>
              <a:spcBef>
                <a:spcPct val="50000"/>
              </a:spcBef>
              <a:defRPr/>
            </a:pPr>
            <a:endParaRPr lang="en-US" altLang="en-US"/>
          </a:p>
        </p:txBody>
      </p:sp>
      <p:pic>
        <p:nvPicPr>
          <p:cNvPr id="87" name="Picture 5" descr="C:\Documents and Settings\Mina Youssef Asaad.MINA-7249D1DE92\Desktop\Picture4.png"/>
          <p:cNvPicPr>
            <a:picLocks noChangeAspect="1" noChangeArrowheads="1"/>
          </p:cNvPicPr>
          <p:nvPr/>
        </p:nvPicPr>
        <p:blipFill>
          <a:blip r:embed="rId29"/>
          <a:srcRect/>
          <a:stretch>
            <a:fillRect/>
          </a:stretch>
        </p:blipFill>
        <p:spPr bwMode="auto">
          <a:xfrm>
            <a:off x="3189287" y="6010275"/>
            <a:ext cx="5192713" cy="695325"/>
          </a:xfrm>
          <a:prstGeom prst="rect">
            <a:avLst/>
          </a:prstGeom>
          <a:noFill/>
        </p:spPr>
      </p:pic>
      <p:pic>
        <p:nvPicPr>
          <p:cNvPr id="88" name="Picture 2" descr="E:\religion 1\photo\Mar Mina Mariot\IMG_6225.JPG"/>
          <p:cNvPicPr>
            <a:picLocks noChangeAspect="1" noChangeArrowheads="1"/>
          </p:cNvPicPr>
          <p:nvPr/>
        </p:nvPicPr>
        <p:blipFill>
          <a:blip r:embed="rId2" cstate="print">
            <a:lum bright="20000" contrast="40000"/>
          </a:blip>
          <a:srcRect l="27642" t="51049" r="20678" b="38461"/>
          <a:stretch>
            <a:fillRect/>
          </a:stretch>
        </p:blipFill>
        <p:spPr bwMode="auto">
          <a:xfrm>
            <a:off x="0" y="6019800"/>
            <a:ext cx="2286000" cy="762000"/>
          </a:xfrm>
          <a:prstGeom prst="rect">
            <a:avLst/>
          </a:prstGeom>
          <a:noFill/>
          <a:ln>
            <a:noFill/>
          </a:ln>
        </p:spPr>
      </p:pic>
      <p:pic>
        <p:nvPicPr>
          <p:cNvPr id="38" name="Picture 2" descr="E:\religion 1\photo\ashkal\حروف و اشكال\EX\Cross\CROSS1C.GIF"/>
          <p:cNvPicPr>
            <a:picLocks noChangeAspect="1" noChangeArrowheads="1"/>
          </p:cNvPicPr>
          <p:nvPr/>
        </p:nvPicPr>
        <p:blipFill>
          <a:blip r:embed="rId30"/>
          <a:srcRect/>
          <a:stretch>
            <a:fillRect/>
          </a:stretch>
        </p:blipFill>
        <p:spPr bwMode="auto">
          <a:xfrm>
            <a:off x="4440237" y="228600"/>
            <a:ext cx="207963" cy="304800"/>
          </a:xfrm>
          <a:prstGeom prst="rect">
            <a:avLst/>
          </a:prstGeom>
          <a:noFill/>
          <a:ln w="9525">
            <a:noFill/>
            <a:miter lim="800000"/>
            <a:headEnd/>
            <a:tailEnd/>
          </a:ln>
        </p:spPr>
      </p:pic>
      <p:pic>
        <p:nvPicPr>
          <p:cNvPr id="40" name="Picture 2" descr="C:\Documents and Settings\Administrator\Desktop\photo sho3'l\بإسم الله القوى.png"/>
          <p:cNvPicPr>
            <a:picLocks noChangeAspect="1" noChangeArrowheads="1"/>
          </p:cNvPicPr>
          <p:nvPr/>
        </p:nvPicPr>
        <p:blipFill>
          <a:blip r:embed="rId31"/>
          <a:stretch>
            <a:fillRect/>
          </a:stretch>
        </p:blipFill>
        <p:spPr bwMode="auto">
          <a:xfrm>
            <a:off x="3657600" y="533400"/>
            <a:ext cx="1828800" cy="79748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مستعد قلبي يا الله، مستعد قلبي، أسبح وأرتل في تمجيدي. استيقظ يا مجدي، استيقظ أيها المزمار والقيثارة. أنا أستيقظ مبكرا</a:t>
            </a:r>
            <a:r>
              <a:rPr lang="ar-EG" sz="3200" b="1" dirty="0">
                <a:cs typeface="Traditional Arabic" pitchFamily="2" charset="-78"/>
              </a:rPr>
              <a:t>ً</a:t>
            </a:r>
            <a:r>
              <a:rPr lang="ar-SA" sz="3200" b="1" dirty="0">
                <a:cs typeface="Traditional Arabic" pitchFamily="2" charset="-78"/>
              </a:rPr>
              <a:t>. أعترف لك في الشعوب يا رب، وأرتل لك في الأمم. لأن رحمتك قد عظمت إلى السموات، وإلى السحاب عدلك. اللهم ارتفع على السموات، وليرتفع مجدك على سائر الأرض.</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السادس و الخمسون</a:t>
            </a:r>
            <a:endParaRPr lang="en-US" altLang="en-US" b="1" dirty="0">
              <a:cs typeface="Traditional Arabic" pitchFamily="2" charset="-78"/>
            </a:endParaRPr>
          </a:p>
        </p:txBody>
      </p:sp>
      <p:pic>
        <p:nvPicPr>
          <p:cNvPr id="4" name="Picture 2" descr="C:\Documents and Settings\Administrator\Desktop\Picture4.png"/>
          <p:cNvPicPr>
            <a:picLocks noChangeAspect="1" noChangeArrowheads="1"/>
          </p:cNvPicPr>
          <p:nvPr/>
        </p:nvPicPr>
        <p:blipFill>
          <a:blip r:embed="rId2"/>
          <a:srcRect/>
          <a:stretch>
            <a:fillRect/>
          </a:stretch>
        </p:blipFill>
        <p:spPr bwMode="auto">
          <a:xfrm>
            <a:off x="4164013" y="4678362"/>
            <a:ext cx="1122362" cy="731838"/>
          </a:xfrm>
          <a:prstGeom prst="rect">
            <a:avLst/>
          </a:prstGeom>
          <a:ln>
            <a:noFill/>
          </a:ln>
          <a:effectLst>
            <a:outerShdw blurRad="292100" dist="139700" dir="2700000" algn="tl" rotWithShape="0">
              <a:srgbClr val="333333">
                <a:alpha val="65000"/>
              </a:srgbClr>
            </a:outerShdw>
          </a:effectLst>
        </p:spPr>
      </p:pic>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الستون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استمع يا الله طلبتي، وأصغ إلى صلاتي. من أقاصي الأرض صرخت إليك، عندما ضجر قلبي. على الصخرة رفعتني وأرشدتني. صرتَ رجائي، وبرجا</a:t>
            </a:r>
            <a:r>
              <a:rPr lang="ar-EG" sz="3200" b="1" dirty="0">
                <a:cs typeface="Traditional Arabic" pitchFamily="2" charset="-78"/>
              </a:rPr>
              <a:t>ً</a:t>
            </a:r>
            <a:r>
              <a:rPr lang="ar-SA" sz="3200" b="1" dirty="0">
                <a:cs typeface="Traditional Arabic" pitchFamily="2" charset="-78"/>
              </a:rPr>
              <a:t> حصينا</a:t>
            </a:r>
            <a:r>
              <a:rPr lang="ar-EG" sz="3200" b="1" dirty="0">
                <a:cs typeface="Traditional Arabic" pitchFamily="2" charset="-78"/>
              </a:rPr>
              <a:t>ً</a:t>
            </a:r>
            <a:r>
              <a:rPr lang="ar-SA" sz="3200" b="1" dirty="0">
                <a:cs typeface="Traditional Arabic" pitchFamily="2" charset="-78"/>
              </a:rPr>
              <a:t> في وجه العدو. فأسكن في مسكنك إلى الدهر، وأستظل بستر جناحيك. لأنك أنت يا الله استمعت صلواتي، أعطيت ميراثا</a:t>
            </a:r>
            <a:r>
              <a:rPr lang="ar-EG" sz="3200" b="1" dirty="0">
                <a:cs typeface="Traditional Arabic" pitchFamily="2" charset="-78"/>
              </a:rPr>
              <a:t>ً</a:t>
            </a:r>
            <a:r>
              <a:rPr lang="ar-SA" sz="3200" b="1" dirty="0">
                <a:cs typeface="Traditional Arabic" pitchFamily="2" charset="-78"/>
              </a:rPr>
              <a:t> لخائفي اسمك. تزيد الملك أياما</a:t>
            </a:r>
            <a:r>
              <a:rPr lang="ar-EG" sz="3200" b="1" dirty="0">
                <a:cs typeface="Traditional Arabic" pitchFamily="2" charset="-78"/>
              </a:rPr>
              <a:t>ً</a:t>
            </a:r>
            <a:r>
              <a:rPr lang="ar-SA" sz="3200" b="1" dirty="0">
                <a:cs typeface="Traditional Arabic" pitchFamily="2" charset="-78"/>
              </a:rPr>
              <a:t> على أيامه، وس</a:t>
            </a:r>
            <a:r>
              <a:rPr lang="ar-EG" sz="3200" b="1" dirty="0">
                <a:cs typeface="Traditional Arabic" pitchFamily="2" charset="-78"/>
              </a:rPr>
              <a:t>ِ</a:t>
            </a:r>
            <a:r>
              <a:rPr lang="ar-SA" sz="3200" b="1" dirty="0">
                <a:cs typeface="Traditional Arabic" pitchFamily="2" charset="-78"/>
              </a:rPr>
              <a:t>نينَ على س</a:t>
            </a:r>
            <a:r>
              <a:rPr lang="ar-EG" sz="3200" b="1" dirty="0">
                <a:cs typeface="Traditional Arabic" pitchFamily="2" charset="-78"/>
              </a:rPr>
              <a:t>ِ</a:t>
            </a:r>
            <a:r>
              <a:rPr lang="ar-SA" sz="3200" b="1" dirty="0">
                <a:cs typeface="Traditional Arabic" pitchFamily="2" charset="-78"/>
              </a:rPr>
              <a:t>نيه</a:t>
            </a:r>
            <a:r>
              <a:rPr lang="ar-EG" sz="3200" b="1" dirty="0">
                <a:cs typeface="Traditional Arabic" pitchFamily="2" charset="-78"/>
              </a:rPr>
              <a:t>ِ</a:t>
            </a:r>
            <a:r>
              <a:rPr lang="ar-SA" sz="3200" b="1" dirty="0">
                <a:cs typeface="Traditional Arabic" pitchFamily="2" charset="-78"/>
              </a:rPr>
              <a:t>. إلى جيل فجيل، ويدوم إلى الأبد قدام الله. رحمت</a:t>
            </a:r>
            <a:r>
              <a:rPr lang="ar-EG" sz="3200" b="1" dirty="0">
                <a:cs typeface="Traditional Arabic" pitchFamily="2" charset="-78"/>
              </a:rPr>
              <a:t>ه</a:t>
            </a:r>
            <a:r>
              <a:rPr lang="ar-SA" sz="3200" b="1" dirty="0">
                <a:cs typeface="Traditional Arabic" pitchFamily="2" charset="-78"/>
              </a:rPr>
              <a:t> وحق</a:t>
            </a:r>
            <a:r>
              <a:rPr lang="ar-EG" sz="3200" b="1" dirty="0">
                <a:cs typeface="Traditional Arabic" pitchFamily="2" charset="-78"/>
              </a:rPr>
              <a:t>ه</a:t>
            </a:r>
            <a:r>
              <a:rPr lang="ar-SA" sz="3200" b="1" dirty="0">
                <a:cs typeface="Traditional Arabic" pitchFamily="2" charset="-78"/>
              </a:rPr>
              <a:t> </a:t>
            </a:r>
            <a:r>
              <a:rPr lang="ar-EG" sz="3200" b="1" dirty="0">
                <a:cs typeface="Traditional Arabic" pitchFamily="2" charset="-78"/>
              </a:rPr>
              <a:t>من يبتغيهما</a:t>
            </a:r>
            <a:r>
              <a:rPr lang="ar-SA" sz="3200" b="1" dirty="0">
                <a:cs typeface="Traditional Arabic" pitchFamily="2" charset="-78"/>
              </a:rPr>
              <a:t>. هكذا أرتل لاسمك إلى دهر الدهور، لأفي نذوري يوما</a:t>
            </a:r>
            <a:r>
              <a:rPr lang="ar-EG" sz="3200" b="1" dirty="0">
                <a:cs typeface="Traditional Arabic" pitchFamily="2" charset="-78"/>
              </a:rPr>
              <a:t>ً</a:t>
            </a:r>
            <a:r>
              <a:rPr lang="ar-SA" sz="3200" b="1" dirty="0">
                <a:cs typeface="Traditional Arabic" pitchFamily="2" charset="-78"/>
              </a:rPr>
              <a:t> فيوما</a:t>
            </a:r>
            <a:r>
              <a:rPr lang="ar-EG" sz="3200" b="1" dirty="0">
                <a:cs typeface="Traditional Arabic" pitchFamily="2" charset="-78"/>
              </a:rPr>
              <a:t>ً</a:t>
            </a:r>
            <a:r>
              <a:rPr lang="ar-SA" sz="3200" b="1" dirty="0">
                <a:cs typeface="Traditional Arabic" pitchFamily="2" charset="-78"/>
              </a:rPr>
              <a:t>.</a:t>
            </a:r>
          </a:p>
        </p:txBody>
      </p:sp>
      <p:pic>
        <p:nvPicPr>
          <p:cNvPr id="4" name="Picture 2" descr="C:\Documents and Settings\Administrator\Desktop\Picture4.png"/>
          <p:cNvPicPr>
            <a:picLocks noChangeAspect="1" noChangeArrowheads="1"/>
          </p:cNvPicPr>
          <p:nvPr/>
        </p:nvPicPr>
        <p:blipFill>
          <a:blip r:embed="rId2"/>
          <a:srcRect/>
          <a:stretch>
            <a:fillRect/>
          </a:stretch>
        </p:blipFill>
        <p:spPr bwMode="auto">
          <a:xfrm>
            <a:off x="4164013" y="5287962"/>
            <a:ext cx="1122362" cy="731838"/>
          </a:xfrm>
          <a:prstGeom prst="rect">
            <a:avLst/>
          </a:prstGeom>
          <a:ln>
            <a:noFill/>
          </a:ln>
          <a:effectLst>
            <a:outerShdw blurRad="292100" dist="139700" dir="2700000" algn="tl" rotWithShape="0">
              <a:srgbClr val="333333">
                <a:alpha val="65000"/>
              </a:srgbClr>
            </a:outerShdw>
          </a:effectLst>
        </p:spPr>
      </p:pic>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الثاني و الستون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يا الله إلهي، إليك أبكر، </a:t>
            </a:r>
            <a:r>
              <a:rPr lang="ar-EG" sz="3200" b="1" dirty="0">
                <a:cs typeface="Traditional Arabic" pitchFamily="2" charset="-78"/>
              </a:rPr>
              <a:t>لأن نفسى </a:t>
            </a:r>
            <a:r>
              <a:rPr lang="ar-SA" sz="3200" b="1" dirty="0">
                <a:cs typeface="Traditional Arabic" pitchFamily="2" charset="-78"/>
              </a:rPr>
              <a:t>عطشت إليك.</a:t>
            </a:r>
            <a:r>
              <a:rPr lang="ar-EG" sz="3200" b="1" dirty="0">
                <a:cs typeface="Traditional Arabic" pitchFamily="2" charset="-78"/>
              </a:rPr>
              <a:t> لكي يُزهر لك جسدى</a:t>
            </a:r>
            <a:r>
              <a:rPr lang="ar-SA" sz="3200" b="1" dirty="0">
                <a:cs typeface="Traditional Arabic" pitchFamily="2" charset="-78"/>
              </a:rPr>
              <a:t> في أرض مقفرة وموضع غير مسلوك ومكان بلا ماء. هكذا ظهرت لك في القدس، لأرى قوتك ومجدك. لأن رحمتك أفضل من الحياة، شفتاي تسبحانك. لذلك أباركك في حياتي، باسمك أرفع يدي. فتشبع نفسي ك</a:t>
            </a:r>
            <a:r>
              <a:rPr lang="ar-EG" sz="3200" b="1" dirty="0">
                <a:cs typeface="Traditional Arabic" pitchFamily="2" charset="-78"/>
              </a:rPr>
              <a:t>أنها</a:t>
            </a:r>
            <a:r>
              <a:rPr lang="ar-SA" sz="3200" b="1" dirty="0">
                <a:cs typeface="Traditional Arabic" pitchFamily="2" charset="-78"/>
              </a:rPr>
              <a:t> من شحم ودسم. شفاه الابتهاج </a:t>
            </a:r>
            <a:r>
              <a:rPr lang="ar-EG" sz="3200" b="1" dirty="0">
                <a:cs typeface="Traditional Arabic" pitchFamily="2" charset="-78"/>
              </a:rPr>
              <a:t>ت</a:t>
            </a:r>
            <a:r>
              <a:rPr lang="ar-SA" sz="3200" b="1" dirty="0">
                <a:cs typeface="Traditional Arabic" pitchFamily="2" charset="-78"/>
              </a:rPr>
              <a:t>بارك اسمك. كنت أذكرك على فراشي، وفى أوقات الأسحار كنت أرتل لك. لأنك صرت لي عونا</a:t>
            </a:r>
            <a:r>
              <a:rPr lang="ar-EG" sz="3200" b="1" dirty="0">
                <a:cs typeface="Traditional Arabic" pitchFamily="2" charset="-78"/>
              </a:rPr>
              <a:t>ً</a:t>
            </a:r>
            <a:r>
              <a:rPr lang="ar-SA" sz="3200" b="1" dirty="0">
                <a:cs typeface="Traditional Arabic" pitchFamily="2" charset="-78"/>
              </a:rPr>
              <a:t>، وبظل جناحيك أبتهج.</a:t>
            </a:r>
            <a:endParaRPr lang="en-US" sz="3200" b="1" dirty="0">
              <a:cs typeface="Traditional Arabic" pitchFamily="2" charset="-78"/>
            </a:endParaRPr>
          </a:p>
        </p:txBody>
      </p:sp>
      <p:grpSp>
        <p:nvGrpSpPr>
          <p:cNvPr id="29" name="Group 28"/>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1" name="Group 40"/>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5" name="Picture 2" descr="E:\religion 1\photo\PHOTOS\36.jpg">
            <a:hlinkClick r:id="rId14" action="ppaction://hlinksldjump"/>
          </p:cNvPr>
          <p:cNvPicPr>
            <a:picLocks noChangeAspect="1" noChangeArrowheads="1"/>
          </p:cNvPicPr>
          <p:nvPr/>
        </p:nvPicPr>
        <p:blipFill>
          <a:blip r:embed="rId1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التحقت نفسي وراءك، ويمينك عضدتني. أما الذين طلبوا نفسي للهلاك، فيدخلون في أسافل الأرض. ويدفعون إلى يد السيف، ويكونون أنصبة للثعالب. أما الملك فيفرح بالله، ويفتخر كل من يحلف به. لأن أفواه المتكلمين بالظلم ت</a:t>
            </a:r>
            <a:r>
              <a:rPr lang="ar-EG" sz="3200" b="1" dirty="0">
                <a:cs typeface="Traditional Arabic" pitchFamily="2" charset="-78"/>
              </a:rPr>
              <a:t>ُ</a:t>
            </a:r>
            <a:r>
              <a:rPr lang="ar-SA" sz="3200" b="1" dirty="0">
                <a:cs typeface="Traditional Arabic" pitchFamily="2" charset="-78"/>
              </a:rPr>
              <a:t>س</a:t>
            </a:r>
            <a:r>
              <a:rPr lang="ar-EG" sz="3200" b="1" dirty="0">
                <a:cs typeface="Traditional Arabic" pitchFamily="2" charset="-78"/>
              </a:rPr>
              <a:t>َ</a:t>
            </a:r>
            <a:r>
              <a:rPr lang="ar-SA" sz="3200" b="1" dirty="0">
                <a:cs typeface="Traditional Arabic" pitchFamily="2" charset="-78"/>
              </a:rPr>
              <a:t>د</a:t>
            </a:r>
            <a:r>
              <a:rPr lang="ar-EG" sz="3200" b="1" dirty="0">
                <a:cs typeface="Traditional Arabic" pitchFamily="2" charset="-78"/>
              </a:rPr>
              <a:t>ُّ</a:t>
            </a:r>
            <a:r>
              <a:rPr lang="ar-SA" sz="3200" b="1" dirty="0">
                <a:cs typeface="Traditional Arabic" pitchFamily="2" charset="-78"/>
              </a:rPr>
              <a:t>.</a:t>
            </a:r>
          </a:p>
        </p:txBody>
      </p:sp>
      <p:pic>
        <p:nvPicPr>
          <p:cNvPr id="3" name="Picture 2" descr="C:\Documents and Settings\Administrator\Desktop\Picture4.png"/>
          <p:cNvPicPr>
            <a:picLocks noChangeAspect="1" noChangeArrowheads="1"/>
          </p:cNvPicPr>
          <p:nvPr/>
        </p:nvPicPr>
        <p:blipFill>
          <a:blip r:embed="rId2"/>
          <a:srcRect/>
          <a:stretch>
            <a:fillRect/>
          </a:stretch>
        </p:blipFill>
        <p:spPr bwMode="auto">
          <a:xfrm>
            <a:off x="4164013" y="3962400"/>
            <a:ext cx="1122362" cy="731838"/>
          </a:xfrm>
          <a:prstGeom prst="rect">
            <a:avLst/>
          </a:prstGeom>
          <a:ln>
            <a:noFill/>
          </a:ln>
          <a:effectLst>
            <a:outerShdw blurRad="292100" dist="139700" dir="2700000" algn="tl" rotWithShape="0">
              <a:srgbClr val="333333">
                <a:alpha val="65000"/>
              </a:srgbClr>
            </a:outerShdw>
          </a:effectLst>
        </p:spPr>
      </p:pic>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الثاني و الستون</a:t>
            </a:r>
            <a:endParaRPr lang="en-US" altLang="en-US" b="1" dirty="0">
              <a:cs typeface="Traditional Arabic" pitchFamily="2" charset="-78"/>
            </a:endParaRPr>
          </a:p>
        </p:txBody>
      </p:sp>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ليتراءف الله علينا ويباركنا، وليظهر وجه علينا ويرحمنا. ل</a:t>
            </a:r>
            <a:r>
              <a:rPr lang="ar-EG" sz="3200" b="1" dirty="0">
                <a:cs typeface="Traditional Arabic" pitchFamily="2" charset="-78"/>
              </a:rPr>
              <a:t>يُ</a:t>
            </a:r>
            <a:r>
              <a:rPr lang="ar-SA" sz="3200" b="1" dirty="0">
                <a:cs typeface="Traditional Arabic" pitchFamily="2" charset="-78"/>
              </a:rPr>
              <a:t>عرف في الأرض طريقك، وفى جميع الأمم خلاصك. فلتعترف لك الشعوب يا الله، فلتعترف لك الشعوب كلها. لتفرح الأمم وتبتهج، لأنك تحكم في الشعوب بالاستقامة، وت</a:t>
            </a:r>
            <a:r>
              <a:rPr lang="ar-EG" sz="3200" b="1" dirty="0">
                <a:cs typeface="Traditional Arabic" pitchFamily="2" charset="-78"/>
              </a:rPr>
              <a:t>ُ</a:t>
            </a:r>
            <a:r>
              <a:rPr lang="ar-SA" sz="3200" b="1" dirty="0">
                <a:cs typeface="Traditional Arabic" pitchFamily="2" charset="-78"/>
              </a:rPr>
              <a:t>هدى الأمم في الأرض. فلتعترف لك الشعوب يا الله، فلتعترف لك الشعوب جميعا</a:t>
            </a:r>
            <a:r>
              <a:rPr lang="ar-EG" sz="3200" b="1" dirty="0">
                <a:cs typeface="Traditional Arabic" pitchFamily="2" charset="-78"/>
              </a:rPr>
              <a:t>ً</a:t>
            </a:r>
            <a:r>
              <a:rPr lang="ar-SA" sz="3200" b="1" dirty="0">
                <a:cs typeface="Traditional Arabic" pitchFamily="2" charset="-78"/>
              </a:rPr>
              <a:t>. الأرض أعطت ثمرتها، فليباركنا الله إلهنا. ليباركنا الله، فلتخشه جميع أقطار الأرض.</a:t>
            </a:r>
          </a:p>
        </p:txBody>
      </p:sp>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السادس و الستون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64013" y="5287962"/>
            <a:ext cx="1122362" cy="731838"/>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اللهم التفت إلى معونتي، يا رب أسرع وأعنى. ليخزى ويخجل طالبو نفسي، وليرتدَّ إلى خلف ويخجل الذين يبتغون لي الشر. وليرجع بالخزي سريعا</a:t>
            </a:r>
            <a:r>
              <a:rPr lang="ar-EG" sz="3200" b="1" dirty="0">
                <a:cs typeface="Traditional Arabic" pitchFamily="2" charset="-78"/>
              </a:rPr>
              <a:t>ً</a:t>
            </a:r>
            <a:r>
              <a:rPr lang="ar-SA" sz="3200" b="1" dirty="0">
                <a:cs typeface="Traditional Arabic" pitchFamily="2" charset="-78"/>
              </a:rPr>
              <a:t> القائلون لي: نِعِمَّا نِعِمَّا. وليبتهج ويفرح بك جميع الذين </a:t>
            </a:r>
            <a:r>
              <a:rPr lang="ar-EG" sz="3200" b="1" dirty="0">
                <a:cs typeface="Traditional Arabic" pitchFamily="2" charset="-78"/>
              </a:rPr>
              <a:t>يبتغ</a:t>
            </a:r>
            <a:r>
              <a:rPr lang="ar-SA" sz="3200" b="1" dirty="0">
                <a:cs typeface="Traditional Arabic" pitchFamily="2" charset="-78"/>
              </a:rPr>
              <a:t>ونك، وليقل في كل حين محبو خلاصك: فليتعظم الرب. وأما أنا فمسكين وفقير، اللهم أعنى. أنت معيني ومخلصي يا رب فلا تبطئ.</a:t>
            </a:r>
          </a:p>
        </p:txBody>
      </p:sp>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التاسع و الستون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64013" y="4572000"/>
            <a:ext cx="1122362" cy="731838"/>
          </a:xfrm>
          <a:prstGeom prst="rect">
            <a:avLst/>
          </a:prstGeom>
          <a:ln>
            <a:noFill/>
          </a:ln>
          <a:effectLst>
            <a:outerShdw blurRad="292100" dist="139700" dir="2700000" algn="tl" rotWithShape="0">
              <a:srgbClr val="333333">
                <a:alpha val="65000"/>
              </a:srgbClr>
            </a:outerShdw>
          </a:effectLst>
        </p:spPr>
      </p:pic>
      <p:grpSp>
        <p:nvGrpSpPr>
          <p:cNvPr id="34" name="Group 33"/>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5" name="Rounded Rectangle 34">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7" name="Group 36"/>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8" name="Rounded Rectangle 37">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0" name="Group 39"/>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41" name="Rounded Rectangle 40">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4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3" name="Group 42"/>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4" name="Rounded Rectangle 43">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6" name="Group 45"/>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7" name="Rounded Rectangle 46">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9" name="Group 48"/>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50" name="Rounded Rectangle 49">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5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2" name="Group 51"/>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53" name="Rounded Rectangle 52">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5" name="Group 54"/>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6" name="Rounded Rectangle 55">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8" name="Group 57"/>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9" name="Rounded Rectangle 58">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6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1" name="Group 60"/>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62" name="Rounded Rectangle 61">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6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4" name="Group 63"/>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5" name="Rounded Rectangle 64">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7" name="Group 66"/>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8" name="Rounded Rectangle 67">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70"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مساكنك محبوبة يا رب إله القوات. تشتاق وتذوب نفسي للدخول إلى ديار الرب. قلبي وجسمي قد ابتهجا بالإله الحي. لأن العصفور وجد له بيتا</a:t>
            </a:r>
            <a:r>
              <a:rPr lang="ar-EG" sz="3200" b="1" dirty="0">
                <a:cs typeface="Traditional Arabic" pitchFamily="2" charset="-78"/>
              </a:rPr>
              <a:t>ً</a:t>
            </a:r>
            <a:r>
              <a:rPr lang="ar-SA" sz="3200" b="1" dirty="0">
                <a:cs typeface="Traditional Arabic" pitchFamily="2" charset="-78"/>
              </a:rPr>
              <a:t>، واليمامة عشا</a:t>
            </a:r>
            <a:r>
              <a:rPr lang="ar-EG" sz="3200" b="1" dirty="0">
                <a:cs typeface="Traditional Arabic" pitchFamily="2" charset="-78"/>
              </a:rPr>
              <a:t>ً</a:t>
            </a:r>
            <a:r>
              <a:rPr lang="ar-SA" sz="3200" b="1" dirty="0">
                <a:cs typeface="Traditional Arabic" pitchFamily="2" charset="-78"/>
              </a:rPr>
              <a:t> لتضع فيه أفراخها. مذابحَك يا رب اله القوات، ملكي وإلهي. طوبى لكل </a:t>
            </a:r>
            <a:r>
              <a:rPr lang="ar-EG" sz="3200" b="1" dirty="0">
                <a:cs typeface="Traditional Arabic" pitchFamily="2" charset="-78"/>
              </a:rPr>
              <a:t>السُّكانِ</a:t>
            </a:r>
            <a:r>
              <a:rPr lang="ar-SA" sz="3200" b="1" dirty="0">
                <a:cs typeface="Traditional Arabic" pitchFamily="2" charset="-78"/>
              </a:rPr>
              <a:t> في بيتك، يباركونك إلى الأبد. </a:t>
            </a:r>
            <a:endParaRPr lang="en-US" sz="3200" b="1" dirty="0">
              <a:cs typeface="Traditional Arabic" pitchFamily="2" charset="-78"/>
            </a:endParaRPr>
          </a:p>
          <a:p>
            <a:pPr algn="justLow" rtl="1"/>
            <a:r>
              <a:rPr lang="ar-SA" sz="3200" b="1" dirty="0">
                <a:cs typeface="Traditional Arabic" pitchFamily="2" charset="-78"/>
              </a:rPr>
              <a:t>طوبى للرجل الذي نصرته من عندك يا رب، رتب مصاعد في قلبه. في وادي البكاء، في المكان الذي قرره. لأن البركات يعطيها واضع الناموس. يسيرون من قوة إلى قوة، يتجلى إله الآلهة في صهيونَ. </a:t>
            </a:r>
            <a:endParaRPr lang="en-US" sz="3200" b="1" dirty="0">
              <a:cs typeface="Traditional Arabic" pitchFamily="2" charset="-78"/>
            </a:endParaRPr>
          </a:p>
        </p:txBody>
      </p:sp>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الثمانون</a:t>
            </a:r>
            <a:endParaRPr lang="en-US" altLang="en-US" b="1" dirty="0">
              <a:cs typeface="Traditional Arabic" pitchFamily="2" charset="-78"/>
            </a:endParaRPr>
          </a:p>
        </p:txBody>
      </p:sp>
      <p:grpSp>
        <p:nvGrpSpPr>
          <p:cNvPr id="29" name="Group 28"/>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1" name="Group 40"/>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5" name="Picture 2" descr="E:\religion 1\photo\PHOTOS\36.jpg">
            <a:hlinkClick r:id="rId14" action="ppaction://hlinksldjump"/>
          </p:cNvPr>
          <p:cNvPicPr>
            <a:picLocks noChangeAspect="1" noChangeArrowheads="1"/>
          </p:cNvPicPr>
          <p:nvPr/>
        </p:nvPicPr>
        <p:blipFill>
          <a:blip r:embed="rId1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أيها الرب إله القوات استمع لصلاتي، أنصت يا إله يعقوب. وانظر أيها الإله ناصرنا، واطلع إلى وجه مسيحك. لأن يوما صالحا</a:t>
            </a:r>
            <a:r>
              <a:rPr lang="ar-EG" sz="3200" b="1" dirty="0">
                <a:cs typeface="Traditional Arabic" pitchFamily="2" charset="-78"/>
              </a:rPr>
              <a:t>ً</a:t>
            </a:r>
            <a:r>
              <a:rPr lang="ar-SA" sz="3200" b="1" dirty="0">
                <a:cs typeface="Traditional Arabic" pitchFamily="2" charset="-78"/>
              </a:rPr>
              <a:t> في ديارك خير من آلاف. اخترت لنفسي أن أطرَح على باب بيت الله، أفضل من أن أسكن في مظال الخطاة. لأن الرب الإله يحب الرحمة والحق، ويعطى مجدا</a:t>
            </a:r>
            <a:r>
              <a:rPr lang="ar-EG" sz="3200" b="1" dirty="0">
                <a:cs typeface="Traditional Arabic" pitchFamily="2" charset="-78"/>
              </a:rPr>
              <a:t>ً</a:t>
            </a:r>
            <a:r>
              <a:rPr lang="ar-SA" sz="3200" b="1" dirty="0">
                <a:cs typeface="Traditional Arabic" pitchFamily="2" charset="-78"/>
              </a:rPr>
              <a:t> ونعمة. الرب لا يمنع الخيرات عن السالكين بالدعة. يا رب إله القوات، طوبى للإنسان المتكل عليك.</a:t>
            </a:r>
          </a:p>
        </p:txBody>
      </p:sp>
      <p:pic>
        <p:nvPicPr>
          <p:cNvPr id="3" name="Picture 2" descr="C:\Documents and Settings\Administrator\Desktop\Picture4.png"/>
          <p:cNvPicPr>
            <a:picLocks noChangeAspect="1" noChangeArrowheads="1"/>
          </p:cNvPicPr>
          <p:nvPr/>
        </p:nvPicPr>
        <p:blipFill>
          <a:blip r:embed="rId2"/>
          <a:srcRect/>
          <a:stretch>
            <a:fillRect/>
          </a:stretch>
        </p:blipFill>
        <p:spPr bwMode="auto">
          <a:xfrm>
            <a:off x="4164013" y="5287962"/>
            <a:ext cx="1122362" cy="731838"/>
          </a:xfrm>
          <a:prstGeom prst="rect">
            <a:avLst/>
          </a:prstGeom>
          <a:ln>
            <a:noFill/>
          </a:ln>
          <a:effectLst>
            <a:outerShdw blurRad="292100" dist="139700" dir="2700000" algn="tl" rotWithShape="0">
              <a:srgbClr val="333333">
                <a:alpha val="65000"/>
              </a:srgbClr>
            </a:outerShdw>
          </a:effectLst>
        </p:spPr>
      </p:pic>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الثمانون</a:t>
            </a:r>
            <a:endParaRPr lang="en-US" altLang="en-US" b="1" dirty="0">
              <a:cs typeface="Traditional Arabic" pitchFamily="2" charset="-78"/>
            </a:endParaRPr>
          </a:p>
        </p:txBody>
      </p:sp>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905000"/>
            <a:ext cx="8458200" cy="4953000"/>
          </a:xfrm>
          <a:prstGeom prst="rect">
            <a:avLst/>
          </a:prstGeom>
          <a:noFill/>
        </p:spPr>
        <p:txBody>
          <a:bodyPr/>
          <a:lstStyle/>
          <a:p>
            <a:pPr algn="justLow" rtl="1"/>
            <a:r>
              <a:rPr lang="ar-SA" sz="2800" b="1" dirty="0">
                <a:cs typeface="Traditional Arabic" pitchFamily="2" charset="-78"/>
              </a:rPr>
              <a:t>رضيتَ يا رب عن أرضك، رددتَ سبى يعقوب. غفرتَ آثام شعبك، سترتَ جميع خطاياهم. حللتَ كل رجزك، رجعتَ عن سخط غضبك. ردَّنا يا إله خلاصنا، واصرف غضبك عنا. </a:t>
            </a:r>
            <a:r>
              <a:rPr lang="ar-EG" sz="2800" b="1" dirty="0">
                <a:cs typeface="Traditional Arabic" pitchFamily="2" charset="-78"/>
              </a:rPr>
              <a:t>ف</a:t>
            </a:r>
            <a:r>
              <a:rPr lang="ar-SA" sz="2800" b="1" dirty="0">
                <a:cs typeface="Traditional Arabic" pitchFamily="2" charset="-78"/>
              </a:rPr>
              <a:t>هل إلى الأبد تغضب علينا، أو تواصل رجزك من جيل إلى جيل؟ أنت يا الله تعود فتحيينا، وشعبك يفرح بك. أرنا يا رب رحمتك، وأعطنا خلاصك. </a:t>
            </a:r>
            <a:endParaRPr lang="en-US" sz="2800" b="1" dirty="0">
              <a:cs typeface="Traditional Arabic" pitchFamily="2" charset="-78"/>
            </a:endParaRPr>
          </a:p>
          <a:p>
            <a:pPr algn="justLow" rtl="1"/>
            <a:r>
              <a:rPr lang="ar-SA" sz="2800" b="1" dirty="0">
                <a:cs typeface="Traditional Arabic" pitchFamily="2" charset="-78"/>
              </a:rPr>
              <a:t>إني أسمع ما يتكلم به الرب الإله، لأنه يتكلم بالسلام لشعبه ولقديسيه، وللذين رجعوا إليه بكل قلوبهم. لأن خلاصه قريب من جميع خائفيه، ليسكن المجد في أرضنا. الرحمة والحق تلاقيا، ال</a:t>
            </a:r>
            <a:r>
              <a:rPr lang="ar-EG" sz="2800" b="1" dirty="0">
                <a:cs typeface="Traditional Arabic" pitchFamily="2" charset="-78"/>
              </a:rPr>
              <a:t>عدل</a:t>
            </a:r>
            <a:r>
              <a:rPr lang="ar-SA" sz="2800" b="1" dirty="0">
                <a:cs typeface="Traditional Arabic" pitchFamily="2" charset="-78"/>
              </a:rPr>
              <a:t> والسلام تلاثما. الحق من الأرض أشرق، وال</a:t>
            </a:r>
            <a:r>
              <a:rPr lang="ar-EG" sz="2800" b="1" dirty="0">
                <a:cs typeface="Traditional Arabic" pitchFamily="2" charset="-78"/>
              </a:rPr>
              <a:t>عدل</a:t>
            </a:r>
            <a:r>
              <a:rPr lang="ar-SA" sz="2800" b="1" dirty="0">
                <a:cs typeface="Traditional Arabic" pitchFamily="2" charset="-78"/>
              </a:rPr>
              <a:t> من السماء تطلع. لأن الرب يعطى الخيرات، وأرضنا تعطى ثمرها. ال</a:t>
            </a:r>
            <a:r>
              <a:rPr lang="ar-EG" sz="2800" b="1" dirty="0">
                <a:cs typeface="Traditional Arabic" pitchFamily="2" charset="-78"/>
              </a:rPr>
              <a:t>عدل</a:t>
            </a:r>
            <a:r>
              <a:rPr lang="ar-SA" sz="2800" b="1" dirty="0">
                <a:cs typeface="Traditional Arabic" pitchFamily="2" charset="-78"/>
              </a:rPr>
              <a:t> أمامه يسلك وي</a:t>
            </a:r>
            <a:r>
              <a:rPr lang="ar-EG" sz="2800" b="1" dirty="0">
                <a:cs typeface="Traditional Arabic" pitchFamily="2" charset="-78"/>
              </a:rPr>
              <a:t>ضع</a:t>
            </a:r>
            <a:r>
              <a:rPr lang="ar-SA" sz="2800" b="1" dirty="0">
                <a:cs typeface="Traditional Arabic" pitchFamily="2" charset="-78"/>
              </a:rPr>
              <a:t> في طريق خطواته. </a:t>
            </a:r>
          </a:p>
        </p:txBody>
      </p:sp>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الرابع و الثمانون</a:t>
            </a:r>
            <a:endParaRPr lang="en-US" altLang="en-US" b="1" dirty="0">
              <a:cs typeface="Traditional Arabic" pitchFamily="2" charset="-78"/>
            </a:endParaRP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91000" y="5410200"/>
            <a:ext cx="1122362" cy="731838"/>
          </a:xfrm>
          <a:prstGeom prst="rect">
            <a:avLst/>
          </a:prstGeom>
          <a:ln>
            <a:noFill/>
          </a:ln>
          <a:effectLst>
            <a:outerShdw blurRad="292100" dist="139700" dir="2700000" algn="tl" rotWithShape="0">
              <a:srgbClr val="333333">
                <a:alpha val="65000"/>
              </a:srgbClr>
            </a:outerShdw>
          </a:effectLst>
        </p:spPr>
      </p:pic>
      <p:grpSp>
        <p:nvGrpSpPr>
          <p:cNvPr id="6" name="Group 5"/>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7" name="Rounded Rectangle 6">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9" name="Group 8"/>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10" name="Rounded Rectangle 9">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1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2" name="Group 11"/>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13" name="Rounded Rectangle 12">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1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5" name="Group 14"/>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16" name="Rounded Rectangle 15">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1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18" name="Group 17"/>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20"/>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23"/>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2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7" name="Group 26"/>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28" name="Rounded Rectangle 27">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2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0" name="Group 29"/>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42"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الخامس و الثمانون</a:t>
            </a:r>
            <a:endParaRPr lang="en-US" altLang="en-US" b="1" dirty="0">
              <a:cs typeface="Traditional Arabic" pitchFamily="2" charset="-78"/>
            </a:endParaRPr>
          </a:p>
        </p:txBody>
      </p:sp>
      <p:sp>
        <p:nvSpPr>
          <p:cNvPr id="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أمل يا رب أذنك واستمعني، لأني مسكين وبائس أنا. احفظ نفسي لأني بار، يا إلهي خلص عبدك المتكل عليك. ارحمني يا رب، لأني إليك أصرخ اليوم كله. فرح نفس عبدك، لأني إليك يا رب رفعت نفسي. لأنك أنت يا رب صالح ووديع، ورحمتك كثيرة لكافة المستغيثين بك. </a:t>
            </a:r>
            <a:endParaRPr lang="en-US" sz="3200" b="1" dirty="0">
              <a:cs typeface="Traditional Arabic" pitchFamily="2" charset="-78"/>
            </a:endParaRPr>
          </a:p>
          <a:p>
            <a:pPr algn="justLow" rtl="1"/>
            <a:r>
              <a:rPr lang="ar-SA" sz="3200" b="1" dirty="0">
                <a:cs typeface="Traditional Arabic" pitchFamily="2" charset="-78"/>
              </a:rPr>
              <a:t>أنصت يا رب إلي صلاتي، وأصغ إلى صوت تضرعي. في يوم شدتي إليك صرختُ فأجبتني. فليس لك شبيه في الآلهة يا رب، ولا من يصنع كأعمالك. كل الأمم الذين خلقتهم يأتون ويسجدون أمامك يا رب، ويمجدون اسمك. لأنك أنت عظيم وصانع العجائب، أنت وحدك الإله العظيم. </a:t>
            </a:r>
            <a:endParaRPr lang="en-US" sz="3200" b="1" dirty="0">
              <a:cs typeface="Traditional Arabic" pitchFamily="2" charset="-78"/>
            </a:endParaRPr>
          </a:p>
        </p:txBody>
      </p:sp>
      <p:grpSp>
        <p:nvGrpSpPr>
          <p:cNvPr id="17" name="Group 16"/>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1" name="Group 40"/>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5" name="Picture 2" descr="E:\religion 1\photo\PHOTOS\36.jpg">
            <a:hlinkClick r:id="rId14" action="ppaction://hlinksldjump"/>
          </p:cNvPr>
          <p:cNvPicPr>
            <a:picLocks noChangeAspect="1" noChangeArrowheads="1"/>
          </p:cNvPicPr>
          <p:nvPr/>
        </p:nvPicPr>
        <p:blipFill>
          <a:blip r:embed="rId1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905000"/>
            <a:ext cx="7620000" cy="49530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400" b="1" i="0" u="none" strike="noStrike" kern="1200" cap="none" spc="0" normalizeH="0" baseline="0" noProof="0" dirty="0">
                <a:ln>
                  <a:noFill/>
                </a:ln>
                <a:solidFill>
                  <a:schemeClr val="tx1"/>
                </a:solidFill>
                <a:effectLst/>
                <a:uLnTx/>
                <a:uFillTx/>
                <a:latin typeface="Traditional Arabic" pitchFamily="2" charset="-78"/>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بِاسم الآب و الابن و الروح القدس</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الإله الواحد</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آمين.</a:t>
            </a:r>
            <a:endParaRPr kumimoji="0" lang="en-US"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يارب ارحم. يارب ارحم. يارب بارك. آمين.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المجد للآب والابن والروح القدس الآن وكل أوان والى دهر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الدهور.. آمين.</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الل</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ه</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اجعلنا م</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ستحق</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ين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ن نقول ب</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ش</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كر</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أبانا الذى فى السموات. ليتقدس إسمك. ليأت ملكوتك لتكن مشيئتك. كما فى السماء، كذلك على الأرض. خبزنا </a:t>
            </a:r>
            <a:r>
              <a:rPr kumimoji="0" lang="ar-EG"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الذى للغد</a:t>
            </a:r>
            <a:r>
              <a:rPr kumimoji="0" lang="ar-SA" altLang="en-US" sz="2400" b="1" i="0" u="none" strike="noStrike" kern="1200" cap="none" spc="0" normalizeH="0" baseline="0" noProof="0" dirty="0">
                <a:ln>
                  <a:noFill/>
                </a:ln>
                <a:solidFill>
                  <a:schemeClr val="tx1"/>
                </a:solidFill>
                <a:effectLst/>
                <a:uLnTx/>
                <a:uFillTx/>
                <a:latin typeface="+mn-lt"/>
                <a:ea typeface="+mn-ea"/>
                <a:cs typeface="Traditional Arabic" pitchFamily="2" charset="-78"/>
              </a:rPr>
              <a:t>. أعطنا اليوم، وأغفر لنا ذنوبنا، كما نغفر نحن ايضا للمذنبين إلينا، ولا تدخلنا فى تجربه. لكن نجنا من الشرير. بالمسيح يسوع ربنا، لأن لك الملك والقوة والمجد الى الأبد. آمين.</a:t>
            </a:r>
            <a:endParaRPr kumimoji="0" lang="en-US" altLang="ar-SA" sz="24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
        <p:nvSpPr>
          <p:cNvPr id="5"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كل ساعة</a:t>
            </a:r>
            <a:endParaRPr lang="en-US" altLang="en-US" b="1" dirty="0">
              <a:cs typeface="Traditional Arabic" pitchFamily="2" charset="-78"/>
            </a:endParaRPr>
          </a:p>
        </p:txBody>
      </p:sp>
      <p:pic>
        <p:nvPicPr>
          <p:cNvPr id="6" name="Picture 3" descr="E:\religion 1\photo\ashkal\حروف و اشكال\EX\Cross\MV0IH48S.JPG"/>
          <p:cNvPicPr>
            <a:picLocks noChangeAspect="1" noChangeArrowheads="1"/>
          </p:cNvPicPr>
          <p:nvPr/>
        </p:nvPicPr>
        <p:blipFill>
          <a:blip r:embed="rId2">
            <a:grayscl/>
            <a:lum bright="-20000" contrast="40000"/>
          </a:blip>
          <a:srcRect/>
          <a:stretch>
            <a:fillRect/>
          </a:stretch>
        </p:blipFill>
        <p:spPr bwMode="auto">
          <a:xfrm>
            <a:off x="4433889" y="1576377"/>
            <a:ext cx="352425" cy="352425"/>
          </a:xfrm>
          <a:prstGeom prst="rect">
            <a:avLst/>
          </a:prstGeom>
          <a:noFill/>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الخامس و الثمانون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اهدني يا رب إلى طريقك فأسلك في حقك، ليفرح قلبي عند خوفه من اسمك. أعترف لك أيها الرب إلهي من كل قلبي، وأمجد اسمك إلى الأبد. لأن رحمتك عظيمة عل</a:t>
            </a:r>
            <a:r>
              <a:rPr lang="ar-EG" sz="3200" b="1" dirty="0">
                <a:cs typeface="Traditional Arabic" pitchFamily="2" charset="-78"/>
              </a:rPr>
              <a:t>يَّ</a:t>
            </a:r>
            <a:r>
              <a:rPr lang="ar-SA" sz="3200" b="1" dirty="0">
                <a:cs typeface="Traditional Arabic" pitchFamily="2" charset="-78"/>
              </a:rPr>
              <a:t>، وقد نجيت نفسي من الجحيم السفلي. </a:t>
            </a:r>
            <a:endParaRPr lang="en-US" sz="3200" b="1" dirty="0">
              <a:cs typeface="Traditional Arabic" pitchFamily="2" charset="-78"/>
            </a:endParaRPr>
          </a:p>
          <a:p>
            <a:pPr algn="justLow" rtl="1"/>
            <a:r>
              <a:rPr lang="ar-SA" sz="3200" b="1" dirty="0">
                <a:cs typeface="Traditional Arabic" pitchFamily="2" charset="-78"/>
              </a:rPr>
              <a:t>اللهم إن مخالفي الناموس قد قاموا علىّ</a:t>
            </a:r>
            <a:r>
              <a:rPr lang="ar-EG" sz="3200" b="1" dirty="0">
                <a:cs typeface="Traditional Arabic" pitchFamily="2" charset="-78"/>
              </a:rPr>
              <a:t>َ</a:t>
            </a:r>
            <a:r>
              <a:rPr lang="ar-SA" sz="3200" b="1" dirty="0">
                <a:cs typeface="Traditional Arabic" pitchFamily="2" charset="-78"/>
              </a:rPr>
              <a:t> ومجمع الأعزاء طلبوا نفسي، ولم يسبقوا أن يجعلوك أمامهم. وأنت أيها الرب الإله أنت رؤوف ورحيم. أنت طويل الروح، وكثير الرحمة وصادق. انظر إلي وارحمني. أعطِ عزة لعبدك، وخلص ابن أمتك. اصنع معي آية صالحة، ليرى ذلك مبغضي فيخزوا. لأنك  أنت يا رب أعنتني وعزيتني. </a:t>
            </a:r>
          </a:p>
        </p:txBody>
      </p:sp>
      <p:pic>
        <p:nvPicPr>
          <p:cNvPr id="4" name="Picture 3" descr="C:\Documents and Settings\Administrator\Desktop\Picture4.png"/>
          <p:cNvPicPr>
            <a:picLocks noChangeAspect="1" noChangeArrowheads="1"/>
          </p:cNvPicPr>
          <p:nvPr/>
        </p:nvPicPr>
        <p:blipFill>
          <a:blip r:embed="rId3"/>
          <a:srcRect/>
          <a:stretch>
            <a:fillRect/>
          </a:stretch>
        </p:blipFill>
        <p:spPr bwMode="auto">
          <a:xfrm>
            <a:off x="4164013" y="5287962"/>
            <a:ext cx="1122362" cy="731838"/>
          </a:xfrm>
          <a:prstGeom prst="rect">
            <a:avLst/>
          </a:prstGeom>
          <a:ln>
            <a:noFill/>
          </a:ln>
          <a:effectLst>
            <a:outerShdw blurRad="292100" dist="139700" dir="2700000" algn="tl" rotWithShape="0">
              <a:srgbClr val="333333">
                <a:alpha val="65000"/>
              </a:srgbClr>
            </a:outerShdw>
          </a:effectLst>
        </p:spPr>
      </p:pic>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6" action="ppaction://hlinksldjump"/>
          </p:cNvPr>
          <p:cNvPicPr>
            <a:picLocks noChangeAspect="1" noChangeArrowheads="1"/>
          </p:cNvPicPr>
          <p:nvPr/>
        </p:nvPicPr>
        <p:blipFill>
          <a:blip r:embed="rId17">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السادس و الثمانون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أساساته في الجبال المقدسة. يحب الرب أبواب صهيون، أفضل من جميع مساكن يعقوب. أعمال مجيدة قد قيلت عنك يا مدينة الله. </a:t>
            </a:r>
            <a:endParaRPr lang="en-US" sz="3200" b="1" dirty="0">
              <a:cs typeface="Traditional Arabic" pitchFamily="2" charset="-78"/>
            </a:endParaRPr>
          </a:p>
          <a:p>
            <a:pPr algn="justLow" rtl="1"/>
            <a:r>
              <a:rPr lang="ar-SA" sz="3200" b="1" dirty="0">
                <a:cs typeface="Traditional Arabic" pitchFamily="2" charset="-78"/>
              </a:rPr>
              <a:t>أذكر رَهَبَ وبابل اللتين تعرفانني. هوذا القبائل الغريبة وصور وشعب الحبشة، هؤلاء كانوا هناك. صهيون الأم تقول إن إنسانا وإنسانا </a:t>
            </a:r>
            <a:r>
              <a:rPr lang="ar-EG" sz="3200" b="1" dirty="0">
                <a:cs typeface="Traditional Arabic" pitchFamily="2" charset="-78"/>
              </a:rPr>
              <a:t>صار</a:t>
            </a:r>
            <a:r>
              <a:rPr lang="ar-SA" sz="3200" b="1" dirty="0">
                <a:cs typeface="Traditional Arabic" pitchFamily="2" charset="-78"/>
              </a:rPr>
              <a:t> فيها، وهو الع</a:t>
            </a:r>
            <a:r>
              <a:rPr lang="ar-EG" sz="3200" b="1" dirty="0">
                <a:cs typeface="Traditional Arabic" pitchFamily="2" charset="-78"/>
              </a:rPr>
              <a:t>َ</a:t>
            </a:r>
            <a:r>
              <a:rPr lang="ar-SA" sz="3200" b="1" dirty="0">
                <a:cs typeface="Traditional Arabic" pitchFamily="2" charset="-78"/>
              </a:rPr>
              <a:t>لي</a:t>
            </a:r>
            <a:r>
              <a:rPr lang="ar-EG" sz="3200" b="1" dirty="0">
                <a:cs typeface="Traditional Arabic" pitchFamily="2" charset="-78"/>
              </a:rPr>
              <a:t>ُّ</a:t>
            </a:r>
            <a:r>
              <a:rPr lang="ar-SA" sz="3200" b="1" dirty="0">
                <a:cs typeface="Traditional Arabic" pitchFamily="2" charset="-78"/>
              </a:rPr>
              <a:t> الذي أسسها إلى الأبد. الرب ي</a:t>
            </a:r>
            <a:r>
              <a:rPr lang="ar-EG" sz="3200" b="1" dirty="0">
                <a:cs typeface="Traditional Arabic" pitchFamily="2" charset="-78"/>
              </a:rPr>
              <a:t>ُ</a:t>
            </a:r>
            <a:r>
              <a:rPr lang="ar-SA" sz="3200" b="1" dirty="0">
                <a:cs typeface="Traditional Arabic" pitchFamily="2" charset="-78"/>
              </a:rPr>
              <a:t>حدّ</a:t>
            </a:r>
            <a:r>
              <a:rPr lang="ar-EG" sz="3200" b="1" dirty="0">
                <a:cs typeface="Traditional Arabic" pitchFamily="2" charset="-78"/>
              </a:rPr>
              <a:t>ِ</a:t>
            </a:r>
            <a:r>
              <a:rPr lang="ar-SA" sz="3200" b="1" dirty="0">
                <a:cs typeface="Traditional Arabic" pitchFamily="2" charset="-78"/>
              </a:rPr>
              <a:t>ث</a:t>
            </a:r>
            <a:r>
              <a:rPr lang="ar-EG" sz="3200" b="1" dirty="0">
                <a:cs typeface="Traditional Arabic" pitchFamily="2" charset="-78"/>
              </a:rPr>
              <a:t>ُ</a:t>
            </a:r>
            <a:r>
              <a:rPr lang="ar-SA" sz="3200" b="1" dirty="0">
                <a:cs typeface="Traditional Arabic" pitchFamily="2" charset="-78"/>
              </a:rPr>
              <a:t> في كتب الشعوب والرؤساء، أولئك الذين ولدوا فيها. لأن سكنى الفرحين جميعهم فيكِ.</a:t>
            </a: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64013" y="5181600"/>
            <a:ext cx="1122362" cy="731838"/>
          </a:xfrm>
          <a:prstGeom prst="rect">
            <a:avLst/>
          </a:prstGeom>
          <a:ln>
            <a:noFill/>
          </a:ln>
          <a:effectLst>
            <a:outerShdw blurRad="292100" dist="139700" dir="2700000" algn="tl" rotWithShape="0">
              <a:srgbClr val="333333">
                <a:alpha val="65000"/>
              </a:srgbClr>
            </a:outerShdw>
          </a:effectLst>
        </p:spPr>
      </p:pic>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التسعون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الساكن في عون العَل</a:t>
            </a:r>
            <a:r>
              <a:rPr lang="ar-EG" sz="3200" b="1" dirty="0">
                <a:cs typeface="Traditional Arabic" pitchFamily="2" charset="-78"/>
              </a:rPr>
              <a:t>ِ</a:t>
            </a:r>
            <a:r>
              <a:rPr lang="ar-SA" sz="3200" b="1" dirty="0">
                <a:cs typeface="Traditional Arabic" pitchFamily="2" charset="-78"/>
              </a:rPr>
              <a:t>يّ</a:t>
            </a:r>
            <a:r>
              <a:rPr lang="ar-EG" sz="3200" b="1" dirty="0">
                <a:cs typeface="Traditional Arabic" pitchFamily="2" charset="-78"/>
              </a:rPr>
              <a:t>ِ</a:t>
            </a:r>
            <a:r>
              <a:rPr lang="ar-SA" sz="3200" b="1" dirty="0">
                <a:cs typeface="Traditional Arabic" pitchFamily="2" charset="-78"/>
              </a:rPr>
              <a:t>، يستريح في ظل إله السماء. يقول للرب أنت هو ناصري وملجأي، إلهي فأتكل عليه. لأنه ينجي</a:t>
            </a:r>
            <a:r>
              <a:rPr lang="ar-EG" sz="3200" b="1" dirty="0">
                <a:cs typeface="Traditional Arabic" pitchFamily="2" charset="-78"/>
              </a:rPr>
              <a:t>ني</a:t>
            </a:r>
            <a:r>
              <a:rPr lang="ar-SA" sz="3200" b="1" dirty="0">
                <a:cs typeface="Traditional Arabic" pitchFamily="2" charset="-78"/>
              </a:rPr>
              <a:t> من فخ الصياد، ومن كلمة مقلقة. في وسط منكبيه يظللك، وتحت جناحيه تعتصم، عدله يحيط بك كالسلاح. فلا تخشى من خوف الليل، ولا من سهم يطير في النهار. ولا من أمر يسلك في الظلمة، ولا من سقطة وشيطان الظهيرة. يسقط عن يسارك ألوف، وعن يمينك ربوات، وأما أنت فلا يقتربون إليك. بل بعينيك تتأمل، ومجازاة الخطاة تبصر. </a:t>
            </a:r>
            <a:endParaRPr lang="en-US" sz="3200" b="1" dirty="0">
              <a:cs typeface="Traditional Arabic" pitchFamily="2" charset="-78"/>
            </a:endParaRPr>
          </a:p>
        </p:txBody>
      </p:sp>
      <p:grpSp>
        <p:nvGrpSpPr>
          <p:cNvPr id="29" name="Group 28"/>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1" name="Group 40"/>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5" name="Picture 2" descr="E:\religion 1\photo\PHOTOS\36.jpg">
            <a:hlinkClick r:id="rId14" action="ppaction://hlinksldjump"/>
          </p:cNvPr>
          <p:cNvPicPr>
            <a:picLocks noChangeAspect="1" noChangeArrowheads="1"/>
          </p:cNvPicPr>
          <p:nvPr/>
        </p:nvPicPr>
        <p:blipFill>
          <a:blip r:embed="rId1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التسعون</a:t>
            </a:r>
            <a:endParaRPr lang="en-US" altLang="en-US" b="1" dirty="0">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لأنك أنت يا رب رجائي. جعلتَ العليَّ ملجأك. فلا تصيبك الشرور، ولا تدنو ضربة من مسكنك. لأنه يوصى ملائكته بك، ليحفظوك في سائر طرقك. وعلى أيديهم يحملونك، لئلا تعثر بحجر رجلك. تطأ الأفعى وملكَ الحيات، وتسحق الأسد والتنين. لأنه على أتكل فأنجيه، أستره لأنه عرف اسمي. يدعوني فأستجيب له. معه أنا في الشدة، أنقذه وأمجده. و</a:t>
            </a:r>
            <a:r>
              <a:rPr lang="ar-EG" sz="3200" b="1" dirty="0">
                <a:cs typeface="Traditional Arabic" pitchFamily="2" charset="-78"/>
              </a:rPr>
              <a:t> </a:t>
            </a:r>
            <a:r>
              <a:rPr lang="ar-SA" sz="3200" b="1" dirty="0">
                <a:cs typeface="Traditional Arabic" pitchFamily="2" charset="-78"/>
              </a:rPr>
              <a:t>طول الأيام أشبعه، وأريه خلاصي.</a:t>
            </a:r>
          </a:p>
        </p:txBody>
      </p:sp>
      <p:pic>
        <p:nvPicPr>
          <p:cNvPr id="4" name="Picture 3" descr="C:\Documents and Settings\Administrator\Desktop\Picture4.png"/>
          <p:cNvPicPr>
            <a:picLocks noChangeAspect="1" noChangeArrowheads="1"/>
          </p:cNvPicPr>
          <p:nvPr/>
        </p:nvPicPr>
        <p:blipFill>
          <a:blip r:embed="rId2"/>
          <a:srcRect/>
          <a:stretch>
            <a:fillRect/>
          </a:stretch>
        </p:blipFill>
        <p:spPr bwMode="auto">
          <a:xfrm>
            <a:off x="4164013" y="5181600"/>
            <a:ext cx="1122362" cy="731838"/>
          </a:xfrm>
          <a:prstGeom prst="rect">
            <a:avLst/>
          </a:prstGeom>
          <a:ln>
            <a:noFill/>
          </a:ln>
          <a:effectLst>
            <a:outerShdw blurRad="292100" dist="139700" dir="2700000" algn="tl" rotWithShape="0">
              <a:srgbClr val="333333">
                <a:alpha val="65000"/>
              </a:srgbClr>
            </a:outerShdw>
          </a:effectLst>
        </p:spPr>
      </p:pic>
      <p:grpSp>
        <p:nvGrpSpPr>
          <p:cNvPr id="30" name="Group 29"/>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a:t>
            </a:r>
            <a:r>
              <a:rPr lang="ar-EG" altLang="en-US" b="1" dirty="0">
                <a:cs typeface="Traditional Arabic" pitchFamily="2" charset="-78"/>
              </a:rPr>
              <a:t> الثاني و التسعون</a:t>
            </a:r>
            <a:endParaRPr lang="en-US" altLang="en-US" b="1" dirty="0">
              <a:cs typeface="Traditional Arabic" pitchFamily="2" charset="-78"/>
            </a:endParaRPr>
          </a:p>
        </p:txBody>
      </p:sp>
      <p:sp>
        <p:nvSpPr>
          <p:cNvPr id="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الرب قد م</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ك</a:t>
            </a:r>
            <a:r>
              <a:rPr lang="ar-EG" sz="3200" b="1" dirty="0">
                <a:cs typeface="Traditional Arabic" pitchFamily="2" charset="-78"/>
              </a:rPr>
              <a:t>َ</a:t>
            </a:r>
            <a:r>
              <a:rPr lang="ar-SA" sz="3200" b="1" dirty="0">
                <a:cs typeface="Traditional Arabic" pitchFamily="2" charset="-78"/>
              </a:rPr>
              <a:t>، ولبس الجلال. لبس الرب القوة، وت</a:t>
            </a:r>
            <a:r>
              <a:rPr lang="ar-EG" sz="3200" b="1" dirty="0">
                <a:cs typeface="Traditional Arabic" pitchFamily="2" charset="-78"/>
              </a:rPr>
              <a:t>َ</a:t>
            </a:r>
            <a:r>
              <a:rPr lang="ar-SA" sz="3200" b="1" dirty="0">
                <a:cs typeface="Traditional Arabic" pitchFamily="2" charset="-78"/>
              </a:rPr>
              <a:t>م</a:t>
            </a:r>
            <a:r>
              <a:rPr lang="ar-EG" sz="3200" b="1" dirty="0">
                <a:cs typeface="Traditional Arabic" pitchFamily="2" charset="-78"/>
              </a:rPr>
              <a:t>َ</a:t>
            </a:r>
            <a:r>
              <a:rPr lang="ar-SA" sz="3200" b="1" dirty="0">
                <a:cs typeface="Traditional Arabic" pitchFamily="2" charset="-78"/>
              </a:rPr>
              <a:t>ن</a:t>
            </a:r>
            <a:r>
              <a:rPr lang="ar-EG" sz="3200" b="1" dirty="0">
                <a:cs typeface="Traditional Arabic" pitchFamily="2" charset="-78"/>
              </a:rPr>
              <a:t>ْ</a:t>
            </a:r>
            <a:r>
              <a:rPr lang="ar-SA" sz="3200" b="1" dirty="0">
                <a:cs typeface="Traditional Arabic" pitchFamily="2" charset="-78"/>
              </a:rPr>
              <a:t>ط</a:t>
            </a:r>
            <a:r>
              <a:rPr lang="ar-EG" sz="3200" b="1" dirty="0">
                <a:cs typeface="Traditional Arabic" pitchFamily="2" charset="-78"/>
              </a:rPr>
              <a:t>َ</a:t>
            </a:r>
            <a:r>
              <a:rPr lang="ar-SA" sz="3200" b="1" dirty="0">
                <a:cs typeface="Traditional Arabic" pitchFamily="2" charset="-78"/>
              </a:rPr>
              <a:t>ق</a:t>
            </a:r>
            <a:r>
              <a:rPr lang="ar-EG" sz="3200" b="1" dirty="0">
                <a:cs typeface="Traditional Arabic" pitchFamily="2" charset="-78"/>
              </a:rPr>
              <a:t>َ</a:t>
            </a:r>
            <a:r>
              <a:rPr lang="ar-SA" sz="3200" b="1" dirty="0">
                <a:cs typeface="Traditional Arabic" pitchFamily="2" charset="-78"/>
              </a:rPr>
              <a:t> بها. لأنه ثبت المسكونة فلن تتزعزع. كرسيك ثابت منذ البدء، وأنت هو منذ الأزل. رفعت الأنهار يا رب، رفعت الأنهار صوتها. ترفع الأنهار صوتها، من صوت مياه كثيرة. عجيبة هي أهوال البحر، وعجيب هو الرب في الأعالي. شهاداته صادقة جدا</a:t>
            </a:r>
            <a:r>
              <a:rPr lang="ar-EG" sz="3200" b="1" dirty="0">
                <a:cs typeface="Traditional Arabic" pitchFamily="2" charset="-78"/>
              </a:rPr>
              <a:t>ً</a:t>
            </a:r>
            <a:r>
              <a:rPr lang="ar-SA" sz="3200" b="1" dirty="0">
                <a:cs typeface="Traditional Arabic" pitchFamily="2" charset="-78"/>
              </a:rPr>
              <a:t>، لبيتك ينبغي التقديس يا رب طول الأيام.</a:t>
            </a:r>
          </a:p>
        </p:txBody>
      </p:sp>
      <p:pic>
        <p:nvPicPr>
          <p:cNvPr id="5" name="Picture 4" descr="C:\Documents and Settings\Administrator\Desktop\Picture4.png"/>
          <p:cNvPicPr>
            <a:picLocks noChangeAspect="1" noChangeArrowheads="1"/>
          </p:cNvPicPr>
          <p:nvPr/>
        </p:nvPicPr>
        <p:blipFill>
          <a:blip r:embed="rId2"/>
          <a:srcRect/>
          <a:stretch>
            <a:fillRect/>
          </a:stretch>
        </p:blipFill>
        <p:spPr bwMode="auto">
          <a:xfrm>
            <a:off x="4164013" y="5181600"/>
            <a:ext cx="1122362" cy="731838"/>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1" name="Rounded Rectangle 30">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3" name="Group 32"/>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4" name="Rounded Rectangle 33">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6" name="Group 35"/>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7" name="Rounded Rectangle 36">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5" action="ppaction://hlinksldjump"/>
          </p:cNvPr>
          <p:cNvPicPr>
            <a:picLocks noChangeAspect="1" noChangeArrowheads="1"/>
          </p:cNvPicPr>
          <p:nvPr/>
        </p:nvPicPr>
        <p:blipFill>
          <a:blip r:embed="rId16">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مقدمة الإنجيل</a:t>
            </a:r>
            <a:endParaRPr lang="en-US" altLang="en-US" b="1" dirty="0">
              <a:cs typeface="Traditional Arabic" pitchFamily="2" charset="-78"/>
            </a:endParaRPr>
          </a:p>
        </p:txBody>
      </p:sp>
      <p:sp>
        <p:nvSpPr>
          <p:cNvPr id="8" name="Rectangle 3"/>
          <p:cNvSpPr txBox="1">
            <a:spLocks noChangeArrowheads="1"/>
          </p:cNvSpPr>
          <p:nvPr/>
        </p:nvSpPr>
        <p:spPr>
          <a:xfrm>
            <a:off x="304800" y="4800600"/>
            <a:ext cx="8458200" cy="20574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فصل شريف من بشارة الإنجيل لمعلمنا</a:t>
            </a:r>
            <a:r>
              <a:rPr kumimoji="0" lang="en-US" altLang="en-US" sz="36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lang="ar-EG" altLang="en-US" sz="2900" b="1" dirty="0">
                <a:cs typeface="Traditional Arabic" pitchFamily="2" charset="-78"/>
              </a:rPr>
              <a:t>متى</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البشير بركاته على جميعنا</a:t>
            </a:r>
            <a:r>
              <a:rPr kumimoji="0" lang="ar-EG" altLang="en-US" sz="2900" b="1" i="0" u="none" strike="noStrike" kern="1200" cap="none" spc="0" normalizeH="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آ</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مين</a:t>
            </a: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en-US" altLang="en-US"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rPr>
              <a:t> </a:t>
            </a:r>
            <a:endParaRPr kumimoji="0" lang="en-US" altLang="ar-SA" sz="2400" b="1" i="0" u="none" strike="noStrike" kern="1200" cap="none" spc="0" normalizeH="0" baseline="0" noProof="0" dirty="0">
              <a:ln>
                <a:noFill/>
              </a:ln>
              <a:solidFill>
                <a:schemeClr val="tx1"/>
              </a:solidFill>
              <a:effectLst/>
              <a:uLnTx/>
              <a:uFillTx/>
              <a:latin typeface="Times New Roman" pitchFamily="18" charset="0"/>
              <a:ea typeface="+mn-ea"/>
              <a:cs typeface="Traditional Arabic" pitchFamily="2" charset="-78"/>
            </a:endParaRPr>
          </a:p>
        </p:txBody>
      </p:sp>
      <p:pic>
        <p:nvPicPr>
          <p:cNvPr id="9" name="Picture 6" descr="C:\Documents and Settings\Mina Youssef Asaad\Desktop\Picture2.png"/>
          <p:cNvPicPr>
            <a:picLocks noChangeAspect="1" noChangeArrowheads="1"/>
          </p:cNvPicPr>
          <p:nvPr/>
        </p:nvPicPr>
        <p:blipFill>
          <a:blip r:embed="rId2"/>
          <a:srcRect/>
          <a:stretch>
            <a:fillRect/>
          </a:stretch>
        </p:blipFill>
        <p:spPr bwMode="auto">
          <a:xfrm>
            <a:off x="2919413" y="4824413"/>
            <a:ext cx="3779837" cy="579437"/>
          </a:xfrm>
          <a:prstGeom prst="rect">
            <a:avLst/>
          </a:prstGeom>
          <a:noFill/>
          <a:ln w="9525">
            <a:noFill/>
            <a:miter lim="800000"/>
            <a:headEnd/>
            <a:tailEnd/>
          </a:ln>
        </p:spPr>
      </p:pic>
      <p:pic>
        <p:nvPicPr>
          <p:cNvPr id="10" name="Picture 2" descr="E:\religion 1\photo\new\19a.jpg"/>
          <p:cNvPicPr>
            <a:picLocks noChangeAspect="1" noChangeArrowheads="1"/>
          </p:cNvPicPr>
          <p:nvPr/>
        </p:nvPicPr>
        <p:blipFill>
          <a:blip r:embed="rId3">
            <a:lum bright="10000" contrast="40000"/>
          </a:blip>
          <a:srcRect/>
          <a:stretch>
            <a:fillRect/>
          </a:stretch>
        </p:blipFill>
        <p:spPr bwMode="auto">
          <a:xfrm>
            <a:off x="2085594" y="1600200"/>
            <a:ext cx="4924806" cy="3505200"/>
          </a:xfrm>
          <a:prstGeom prst="rect">
            <a:avLst/>
          </a:prstGeom>
          <a:noFill/>
          <a:effectLst>
            <a:softEdge rad="635000"/>
          </a:effectLst>
        </p:spPr>
      </p:pic>
      <p:pic>
        <p:nvPicPr>
          <p:cNvPr id="11"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متى ص 5 : 1 - 1</a:t>
            </a:r>
            <a:r>
              <a:rPr lang="ar-EG" altLang="en-US" b="1" dirty="0">
                <a:cs typeface="Traditional Arabic" pitchFamily="2" charset="-78"/>
              </a:rPr>
              <a:t>6</a:t>
            </a:r>
            <a:r>
              <a:rPr lang="ar-SA" altLang="en-US" b="1" dirty="0">
                <a:cs typeface="Traditional Arabic" pitchFamily="2" charset="-78"/>
              </a:rPr>
              <a:t> </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SA" sz="3200" b="1" dirty="0">
                <a:cs typeface="Traditional Arabic" pitchFamily="2" charset="-78"/>
              </a:rPr>
              <a:t>فلما أبصر الجموع صعد إلى الجبل. وعندما جلس تقدم إليه تلاميذه، ففتح فاه وعلمهم قائلا: طوبى للمساكين بالروح، لأن لهم ملكوت السموات. طوبى للحزانى الآن، لأنهم يتعزون. طوبى للودعاء، لأنهم يرثون الأرضَ. طوبى للجياع والعطاش إلى البر لأنهم يُشبعون. طوبى للرحماء لأنهم يُرحمون. طوبى ل</a:t>
            </a:r>
            <a:r>
              <a:rPr lang="ar-EG" sz="3200" b="1" dirty="0">
                <a:cs typeface="Traditional Arabic" pitchFamily="2" charset="-78"/>
              </a:rPr>
              <a:t>لنَّقِيَّةِ قلوبهم</a:t>
            </a:r>
            <a:r>
              <a:rPr lang="ar-SA" sz="3200" b="1" dirty="0">
                <a:cs typeface="Traditional Arabic" pitchFamily="2" charset="-78"/>
              </a:rPr>
              <a:t> لأنهم يعاينون الله. طوبى لصانعي السلام، لأنهم يُدعَون أبناءَ الله. طوبى للمطرودين من أجل البر لأن لهم ملكوت السموات</a:t>
            </a:r>
            <a:br>
              <a:rPr lang="ar-EG" sz="3200" b="1" dirty="0">
                <a:cs typeface="Traditional Arabic" pitchFamily="2" charset="-78"/>
              </a:rPr>
            </a:br>
            <a:r>
              <a:rPr lang="ar-SA" sz="3200" b="1" dirty="0">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4" name="Picture 2" descr="C:\Documents and Settings\Administrator\Desktop\New Folder\10VIRGIN_TIF.jpg"/>
          <p:cNvPicPr>
            <a:picLocks noChangeAspect="1" noChangeArrowheads="1"/>
          </p:cNvPicPr>
          <p:nvPr/>
        </p:nvPicPr>
        <p:blipFill>
          <a:blip r:embed="rId2">
            <a:lum contrast="30000"/>
          </a:blip>
          <a:stretch>
            <a:fillRect/>
          </a:stretch>
        </p:blipFill>
        <p:spPr bwMode="auto">
          <a:xfrm>
            <a:off x="-76232" y="1676400"/>
            <a:ext cx="3276632" cy="4876800"/>
          </a:xfrm>
          <a:prstGeom prst="rect">
            <a:avLst/>
          </a:prstGeom>
          <a:noFill/>
          <a:effectLst>
            <a:softEdge rad="635000"/>
          </a:effectLst>
        </p:spPr>
      </p:pic>
      <p:pic>
        <p:nvPicPr>
          <p:cNvPr id="6" name="Picture 2" descr="E:\religion 1\photo\PHOTOS\36.jpg">
            <a:hlinkClick r:id="rId3" action="ppaction://hlinksldjump"/>
          </p:cNvPr>
          <p:cNvPicPr>
            <a:picLocks noChangeAspect="1" noChangeArrowheads="1"/>
          </p:cNvPicPr>
          <p:nvPr/>
        </p:nvPicPr>
        <p:blipFill>
          <a:blip r:embed="rId4">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متى ص 5 : 1 - 1</a:t>
            </a:r>
            <a:r>
              <a:rPr lang="ar-EG" altLang="en-US" b="1" dirty="0">
                <a:cs typeface="Traditional Arabic" pitchFamily="2" charset="-78"/>
              </a:rPr>
              <a:t>6</a:t>
            </a:r>
            <a:r>
              <a:rPr lang="ar-SA" altLang="en-US" b="1" dirty="0">
                <a:cs typeface="Traditional Arabic" pitchFamily="2" charset="-78"/>
              </a:rPr>
              <a:t> </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SA" sz="3200" b="1" dirty="0">
                <a:cs typeface="Traditional Arabic" pitchFamily="2" charset="-78"/>
              </a:rPr>
              <a:t>طوبى لكم إذا طردوكم وعيروكم وقالوا فيكم من أجلي كل شر كاذبين. افرحوا وتهللوا لأن أجركم عظيم في السموات، فإنهم هكذا طردوا الأنبياء الذين كانوا قبلكم. </a:t>
            </a:r>
            <a:endParaRPr lang="en-US" sz="3200" b="1" dirty="0">
              <a:cs typeface="Traditional Arabic" pitchFamily="2" charset="-78"/>
            </a:endParaRPr>
          </a:p>
          <a:p>
            <a:pPr algn="justLow" rtl="1"/>
            <a:r>
              <a:rPr lang="ar-SA" sz="3200" b="1" dirty="0">
                <a:cs typeface="Traditional Arabic" pitchFamily="2" charset="-78"/>
              </a:rPr>
              <a:t>أنتم مِلح الأرض، فإذا فسد المِلح فبماذا يُم</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ح</a:t>
            </a:r>
            <a:r>
              <a:rPr lang="ar-EG" sz="3200" b="1" dirty="0">
                <a:cs typeface="Traditional Arabic" pitchFamily="2" charset="-78"/>
              </a:rPr>
              <a:t>ُ</a:t>
            </a:r>
            <a:r>
              <a:rPr lang="ar-SA" sz="3200" b="1" dirty="0">
                <a:cs typeface="Traditional Arabic" pitchFamily="2" charset="-78"/>
              </a:rPr>
              <a:t>؟ لا يصلح بعد لشيء، إلا لأن يطرح خارجا</a:t>
            </a:r>
            <a:r>
              <a:rPr lang="ar-EG" sz="3200" b="1" dirty="0">
                <a:cs typeface="Traditional Arabic" pitchFamily="2" charset="-78"/>
              </a:rPr>
              <a:t>ً</a:t>
            </a:r>
            <a:r>
              <a:rPr lang="ar-SA" sz="3200" b="1" dirty="0">
                <a:cs typeface="Traditional Arabic" pitchFamily="2" charset="-78"/>
              </a:rPr>
              <a:t> وتدوسه الناس. أنتم نور العالم. لا يمكن أن تخفى مدينة كائنة على جبل. ولا يوقدون سراجا</a:t>
            </a:r>
            <a:r>
              <a:rPr lang="ar-EG" sz="3200" b="1" dirty="0">
                <a:cs typeface="Traditional Arabic" pitchFamily="2" charset="-78"/>
              </a:rPr>
              <a:t>ً</a:t>
            </a:r>
            <a:r>
              <a:rPr lang="ar-SA" sz="3200" b="1" dirty="0">
                <a:cs typeface="Traditional Arabic" pitchFamily="2" charset="-78"/>
              </a:rPr>
              <a:t> ويضعونه تحت المكيال، بل يضعونه على المنارة فيضيء لكل من في البيت.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4" name="Picture 2" descr="C:\Documents and Settings\Administrator\Desktop\New Folder\10VIRGIN_TIF.jpg"/>
          <p:cNvPicPr>
            <a:picLocks noChangeAspect="1" noChangeArrowheads="1"/>
          </p:cNvPicPr>
          <p:nvPr/>
        </p:nvPicPr>
        <p:blipFill>
          <a:blip r:embed="rId2">
            <a:lum contrast="30000"/>
          </a:blip>
          <a:stretch>
            <a:fillRect/>
          </a:stretch>
        </p:blipFill>
        <p:spPr bwMode="auto">
          <a:xfrm>
            <a:off x="-76232" y="1676400"/>
            <a:ext cx="3276632" cy="4876800"/>
          </a:xfrm>
          <a:prstGeom prst="rect">
            <a:avLst/>
          </a:prstGeom>
          <a:noFill/>
          <a:effectLst>
            <a:softEdge rad="635000"/>
          </a:effectLst>
        </p:spPr>
      </p:pic>
      <p:pic>
        <p:nvPicPr>
          <p:cNvPr id="6" name="Picture 2" descr="E:\religion 1\photo\PHOTOS\36.jpg">
            <a:hlinkClick r:id="rId3" action="ppaction://hlinksldjump"/>
          </p:cNvPr>
          <p:cNvPicPr>
            <a:picLocks noChangeAspect="1" noChangeArrowheads="1"/>
          </p:cNvPicPr>
          <p:nvPr/>
        </p:nvPicPr>
        <p:blipFill>
          <a:blip r:embed="rId4">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من </a:t>
            </a:r>
            <a:r>
              <a:rPr lang="ar-EG" altLang="en-US" b="1" dirty="0">
                <a:cs typeface="Traditional Arabic" pitchFamily="2" charset="-78"/>
              </a:rPr>
              <a:t>إ</a:t>
            </a:r>
            <a:r>
              <a:rPr lang="ar-SA" altLang="en-US" b="1" dirty="0">
                <a:cs typeface="Traditional Arabic" pitchFamily="2" charset="-78"/>
              </a:rPr>
              <a:t>نجيل متى ص 5 : 1 - 1</a:t>
            </a:r>
            <a:r>
              <a:rPr lang="ar-EG" altLang="en-US" b="1" dirty="0">
                <a:cs typeface="Traditional Arabic" pitchFamily="2" charset="-78"/>
              </a:rPr>
              <a:t>6</a:t>
            </a:r>
            <a:r>
              <a:rPr lang="ar-SA" altLang="en-US" b="1" dirty="0">
                <a:cs typeface="Traditional Arabic" pitchFamily="2" charset="-78"/>
              </a:rPr>
              <a:t> </a:t>
            </a:r>
            <a:endParaRPr lang="en-US" altLang="en-US" b="1" dirty="0">
              <a:cs typeface="Traditional Arabic" pitchFamily="2" charset="-78"/>
            </a:endParaRPr>
          </a:p>
        </p:txBody>
      </p:sp>
      <p:sp>
        <p:nvSpPr>
          <p:cNvPr id="3" name="Rectangle 3"/>
          <p:cNvSpPr txBox="1">
            <a:spLocks noChangeArrowheads="1"/>
          </p:cNvSpPr>
          <p:nvPr/>
        </p:nvSpPr>
        <p:spPr>
          <a:xfrm>
            <a:off x="2987675" y="1905000"/>
            <a:ext cx="5927725" cy="4953000"/>
          </a:xfrm>
          <a:prstGeom prst="rect">
            <a:avLst/>
          </a:prstGeom>
          <a:noFill/>
        </p:spPr>
        <p:txBody>
          <a:bodyPr lIns="92075" tIns="46038" rIns="92075" bIns="46038"/>
          <a:lstStyle/>
          <a:p>
            <a:pPr algn="justLow" rtl="1"/>
            <a:r>
              <a:rPr lang="ar-SA" sz="3200" b="1" dirty="0">
                <a:cs typeface="Traditional Arabic" pitchFamily="2" charset="-78"/>
              </a:rPr>
              <a:t>هكذا فليضئ نوركم قدام الناس، لكي يروا أعمالكم الصالحة فيمجدوا أباكم الذي في السموات.</a:t>
            </a:r>
            <a:endParaRPr lang="ar-EG" sz="3200" b="1" dirty="0">
              <a:cs typeface="Traditional Arabic" pitchFamily="2" charset="-78"/>
            </a:endParaRPr>
          </a:p>
          <a:p>
            <a:pPr rtl="1"/>
            <a:r>
              <a:rPr lang="ar-EG" altLang="ar-SA" sz="3200" b="1" dirty="0">
                <a:solidFill>
                  <a:srgbClr val="FF0000"/>
                </a:solidFill>
                <a:cs typeface="Traditional Arabic" pitchFamily="2" charset="-78"/>
              </a:rPr>
              <a:t>( و</a:t>
            </a:r>
            <a:r>
              <a:rPr lang="ar-SA" altLang="ar-SA" sz="3200" b="1" dirty="0">
                <a:solidFill>
                  <a:srgbClr val="FF0000"/>
                </a:solidFill>
                <a:cs typeface="Traditional Arabic" pitchFamily="2" charset="-78"/>
              </a:rPr>
              <a:t>المجد لله دائما</a:t>
            </a:r>
            <a:r>
              <a:rPr lang="ar-EG" altLang="ar-SA" sz="3200" b="1" dirty="0">
                <a:solidFill>
                  <a:srgbClr val="FF0000"/>
                </a:solidFill>
                <a:cs typeface="Traditional Arabic" pitchFamily="2" charset="-78"/>
              </a:rPr>
              <a:t>ً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4" name="Picture 2" descr="C:\Documents and Settings\Administrator\Desktop\New Folder\10VIRGIN_TIF.jpg"/>
          <p:cNvPicPr>
            <a:picLocks noChangeAspect="1" noChangeArrowheads="1"/>
          </p:cNvPicPr>
          <p:nvPr/>
        </p:nvPicPr>
        <p:blipFill>
          <a:blip r:embed="rId2">
            <a:lum contrast="30000"/>
          </a:blip>
          <a:stretch>
            <a:fillRect/>
          </a:stretch>
        </p:blipFill>
        <p:spPr bwMode="auto">
          <a:xfrm>
            <a:off x="-76232" y="1676400"/>
            <a:ext cx="3276632" cy="4876800"/>
          </a:xfrm>
          <a:prstGeom prst="rect">
            <a:avLst/>
          </a:prstGeom>
          <a:noFill/>
          <a:effectLst>
            <a:softEdge rad="635000"/>
          </a:effectLst>
        </p:spPr>
      </p:pic>
      <p:pic>
        <p:nvPicPr>
          <p:cNvPr id="6" name="Picture 2" descr="E:\religion 1\photo\PHOTOS\36.jpg">
            <a:hlinkClick r:id="rId3" action="ppaction://hlinksldjump"/>
          </p:cNvPr>
          <p:cNvPicPr>
            <a:picLocks noChangeAspect="1" noChangeArrowheads="1"/>
          </p:cNvPicPr>
          <p:nvPr/>
        </p:nvPicPr>
        <p:blipFill>
          <a:blip r:embed="rId4">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الأولى</a:t>
            </a:r>
            <a:endParaRPr lang="en-US" altLang="en-US" b="1" dirty="0">
              <a:solidFill>
                <a:schemeClr val="tx1"/>
              </a:solidFill>
              <a:cs typeface="Traditional Arabic" pitchFamily="2" charset="-78"/>
            </a:endParaRPr>
          </a:p>
        </p:txBody>
      </p:sp>
      <p:sp>
        <p:nvSpPr>
          <p:cNvPr id="6"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يا من في اليوم السادس وفى الساعة السادسة سمرت على الصليب، من أجل الخطية التي تجرأ عليها أبونا أدم في الفردوس، مزق صك خطايانا أيها المسيح إلهنا و</a:t>
            </a:r>
            <a:r>
              <a:rPr lang="ar-EG" sz="3200" b="1" dirty="0">
                <a:cs typeface="Traditional Arabic" pitchFamily="2" charset="-78"/>
              </a:rPr>
              <a:t>نج</a:t>
            </a:r>
            <a:r>
              <a:rPr lang="ar-SA" sz="3200" b="1" dirty="0">
                <a:cs typeface="Traditional Arabic" pitchFamily="2" charset="-78"/>
              </a:rPr>
              <a:t>نا. أنا صرخت إلى الله والرب سمعني. اللهم استجب صلاتي ولا ترفض طلبتي. التفت إليّ</a:t>
            </a:r>
            <a:r>
              <a:rPr lang="ar-EG" sz="3200" b="1" dirty="0">
                <a:cs typeface="Traditional Arabic" pitchFamily="2" charset="-78"/>
              </a:rPr>
              <a:t>َ</a:t>
            </a:r>
            <a:r>
              <a:rPr lang="ar-SA" sz="3200" b="1" dirty="0">
                <a:cs typeface="Traditional Arabic" pitchFamily="2" charset="-78"/>
              </a:rPr>
              <a:t> واسمعني. عشية وباكر ووقت الظهر، كلامي أقوله فيسمع صوتي، ويخلص نفسي بسلام.</a:t>
            </a:r>
          </a:p>
        </p:txBody>
      </p:sp>
      <p:pic>
        <p:nvPicPr>
          <p:cNvPr id="1026" name="Picture 2" descr="E:\religion 1\photo\PHOTOS\37.jpg"/>
          <p:cNvPicPr>
            <a:picLocks noChangeAspect="1" noChangeArrowheads="1"/>
          </p:cNvPicPr>
          <p:nvPr/>
        </p:nvPicPr>
        <p:blipFill>
          <a:blip r:embed="rId2"/>
          <a:srcRect b="6360"/>
          <a:stretch>
            <a:fillRect/>
          </a:stretch>
        </p:blipFill>
        <p:spPr bwMode="auto">
          <a:xfrm>
            <a:off x="1676400" y="4267200"/>
            <a:ext cx="5715000" cy="2500313"/>
          </a:xfrm>
          <a:prstGeom prst="rect">
            <a:avLst/>
          </a:prstGeom>
          <a:noFill/>
          <a:effectLst>
            <a:softEdge rad="635000"/>
          </a:effectLst>
        </p:spPr>
      </p:pic>
      <p:pic>
        <p:nvPicPr>
          <p:cNvPr id="8" name="Picture 7" descr="E:\fetian elmazba7\photo sho3'l\Picture2.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152400" y="4002088"/>
            <a:ext cx="3833813" cy="950912"/>
          </a:xfrm>
          <a:prstGeom prst="rect">
            <a:avLst/>
          </a:prstGeom>
          <a:ln>
            <a:noFill/>
          </a:ln>
          <a:effectLst>
            <a:outerShdw blurRad="292100" dist="139700" dir="2700000" algn="tl" rotWithShape="0">
              <a:srgbClr val="333333">
                <a:alpha val="65000"/>
              </a:srgbClr>
            </a:outerShdw>
          </a:effectLst>
        </p:spPr>
      </p:pic>
      <p:pic>
        <p:nvPicPr>
          <p:cNvPr id="7"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5" name="Rectangle 3"/>
          <p:cNvSpPr txBox="1">
            <a:spLocks noChangeArrowheads="1"/>
          </p:cNvSpPr>
          <p:nvPr/>
        </p:nvSpPr>
        <p:spPr>
          <a:xfrm>
            <a:off x="609600" y="1905000"/>
            <a:ext cx="8153400" cy="4953000"/>
          </a:xfrm>
          <a:prstGeom prst="rect">
            <a:avLst/>
          </a:prstGeom>
          <a:noFill/>
        </p:spPr>
        <p:txBody>
          <a:bodyPr lIns="92075" tIns="46038" rIns="92075" bIns="46038"/>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فلنشكر صانع الخيرات الرحوم الله أبا ربنا وإلهنا ومخلصنا يسوع المسيح. لأنه سترنا وأعاننا وحفظنا وقبلنا إليه، و</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شفق علينا وعضدنا وأتى بنا الى هذه الساعة. هو أيضا فلنسأله أن يحفظنا فى هذه ال</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الضابط الكل الرب الهنا.</a:t>
            </a: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EG"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أيها السيد الرب الإله ضابط الكل، أبو ربنا وإلهنا ومخلصنا يسوع المسيح. نشكرك على كل حال. ومن أجل كل حال. وفى كل حال، لأنك سترتنا. وأعنتنا. وحفظتنا. وقبلتنا إليك، وأشفقت علينا. وعضدتنا. وأتيت بنا الى هذه الساعة. من أجل هذا نسأل ونطلب من صلاحك يا محب البشر.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ثانية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يا يسوع المسيح إلهنا الذي سمرتَ على الصليب في الساعة السادسة، وقتلت الخطية بالخشبة، وأحييت الميت بموتك، الذي هو الإنسان الذي خلقته بيديك، الذي مات بالخطية. اقتل أوجاعنا بآلامك الشافية المحيية، وبالمسامير التي سمرت بها، أنقذ عقولنا من طياشة الأعمال الهيولية والشهوات العالمية، إلى تذكر أحكامك السمائية كرأفتك.</a:t>
            </a: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4038600"/>
            <a:ext cx="3303587" cy="950912"/>
          </a:xfrm>
          <a:prstGeom prst="rect">
            <a:avLst/>
          </a:prstGeom>
          <a:ln>
            <a:noFill/>
          </a:ln>
          <a:effectLst>
            <a:outerShdw blurRad="292100" dist="139700" dir="2700000" algn="tl" rotWithShape="0">
              <a:srgbClr val="333333">
                <a:alpha val="65000"/>
              </a:srgbClr>
            </a:outerShdw>
          </a:effectLst>
        </p:spPr>
      </p:pic>
      <p:pic>
        <p:nvPicPr>
          <p:cNvPr id="2050" name="Picture 2" descr="E:\religion 1\photo\PHOTOS\33.jpg"/>
          <p:cNvPicPr>
            <a:picLocks noChangeAspect="1" noChangeArrowheads="1"/>
          </p:cNvPicPr>
          <p:nvPr/>
        </p:nvPicPr>
        <p:blipFill>
          <a:blip r:embed="rId3"/>
          <a:srcRect b="10954"/>
          <a:stretch>
            <a:fillRect/>
          </a:stretch>
        </p:blipFill>
        <p:spPr bwMode="auto">
          <a:xfrm>
            <a:off x="1752600" y="4343400"/>
            <a:ext cx="6028267" cy="2438400"/>
          </a:xfrm>
          <a:prstGeom prst="rect">
            <a:avLst/>
          </a:prstGeom>
          <a:noFill/>
          <a:effectLst>
            <a:softEdge rad="635000"/>
          </a:effectLst>
        </p:spPr>
      </p:pic>
      <p:pic>
        <p:nvPicPr>
          <p:cNvPr id="7"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ثالثة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إذ ليس لنا دالة ولا حجة ولا معذرة من أجل كثرة خطايانا، فنحن بك نتوسل إلى الذي ولد منك يا والدة الإله العذراء. لأن كثيرة هي شفاعتك، قوية ومقبولة عند مخلصنا. أيتها الأم الطاهرة، لا ترفضني الخطاة من شفاعتك عند الذي ولد</a:t>
            </a:r>
            <a:r>
              <a:rPr lang="ar-EG" sz="3200" b="1" dirty="0">
                <a:cs typeface="Traditional Arabic" pitchFamily="2" charset="-78"/>
              </a:rPr>
              <a:t>تيه.</a:t>
            </a:r>
            <a:r>
              <a:rPr lang="ar-SA" sz="3200" b="1" dirty="0">
                <a:cs typeface="Traditional Arabic" pitchFamily="2" charset="-78"/>
              </a:rPr>
              <a:t> لأنه رح</a:t>
            </a:r>
            <a:r>
              <a:rPr lang="ar-EG" sz="3200" b="1" dirty="0">
                <a:cs typeface="Traditional Arabic" pitchFamily="2" charset="-78"/>
              </a:rPr>
              <a:t>يم</a:t>
            </a:r>
            <a:r>
              <a:rPr lang="ar-SA" sz="3200" b="1" dirty="0">
                <a:cs typeface="Traditional Arabic" pitchFamily="2" charset="-78"/>
              </a:rPr>
              <a:t> وقادر على خلاصنا، لأنه تألم من أجلنا لكي ينقذنا، فلتدركنا رأفتك سريعا</a:t>
            </a:r>
            <a:r>
              <a:rPr lang="ar-EG" sz="3200" b="1" dirty="0">
                <a:cs typeface="Traditional Arabic" pitchFamily="2" charset="-78"/>
              </a:rPr>
              <a:t>ً</a:t>
            </a:r>
            <a:r>
              <a:rPr lang="ar-SA" sz="3200" b="1" dirty="0">
                <a:cs typeface="Traditional Arabic" pitchFamily="2" charset="-78"/>
              </a:rPr>
              <a:t> لأننا قد تمسكنَّا جدا</a:t>
            </a:r>
            <a:r>
              <a:rPr lang="ar-EG" sz="3200" b="1" dirty="0">
                <a:cs typeface="Traditional Arabic" pitchFamily="2" charset="-78"/>
              </a:rPr>
              <a:t>ً</a:t>
            </a:r>
            <a:r>
              <a:rPr lang="ar-SA" sz="3200" b="1" dirty="0">
                <a:cs typeface="Traditional Arabic" pitchFamily="2" charset="-78"/>
              </a:rPr>
              <a:t>. أعنا يا الله مخلصنا من أجل مجد اسمك. يا رب نجنا واغفر لنا خطايانا، من أجل اسمك القدوس. </a:t>
            </a: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4687888"/>
            <a:ext cx="3303587" cy="950912"/>
          </a:xfrm>
          <a:prstGeom prst="rect">
            <a:avLst/>
          </a:prstGeom>
          <a:ln>
            <a:noFill/>
          </a:ln>
          <a:effectLst>
            <a:outerShdw blurRad="292100" dist="139700" dir="2700000" algn="tl" rotWithShape="0">
              <a:srgbClr val="333333">
                <a:alpha val="65000"/>
              </a:srgbClr>
            </a:outerShdw>
          </a:effectLst>
        </p:spPr>
      </p:pic>
      <p:pic>
        <p:nvPicPr>
          <p:cNvPr id="8" name="Picture 4" descr="E:\religion 1\photo\Saints\QNMARY.GIF"/>
          <p:cNvPicPr>
            <a:picLocks noChangeAspect="1" noChangeArrowheads="1"/>
          </p:cNvPicPr>
          <p:nvPr/>
        </p:nvPicPr>
        <p:blipFill>
          <a:blip r:embed="rId3" cstate="print">
            <a:lum contrast="30000"/>
          </a:blip>
          <a:srcRect/>
          <a:stretch>
            <a:fillRect/>
          </a:stretch>
        </p:blipFill>
        <p:spPr bwMode="auto">
          <a:xfrm>
            <a:off x="3486136" y="4800577"/>
            <a:ext cx="2381264" cy="2209823"/>
          </a:xfrm>
          <a:prstGeom prst="rect">
            <a:avLst/>
          </a:prstGeom>
          <a:noFill/>
          <a:effectLst>
            <a:softEdge rad="635000"/>
          </a:effectLst>
        </p:spPr>
      </p:pic>
      <p:pic>
        <p:nvPicPr>
          <p:cNvPr id="7"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رابعة</a:t>
            </a:r>
            <a:endParaRPr lang="en-US" altLang="en-US" b="1" dirty="0">
              <a:solidFill>
                <a:schemeClr val="tx1"/>
              </a:solidFill>
              <a:cs typeface="Traditional Arabic" pitchFamily="2" charset="-78"/>
            </a:endParaRPr>
          </a:p>
        </p:txBody>
      </p:sp>
      <p:sp>
        <p:nvSpPr>
          <p:cNvPr id="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صنعت خلاصا في وسط الأرض كلها أيها المسيح إلهنا، عندما بسطت يديك الطاهرتين على عود الصليب. فلهذا كل الأمم تصرخ قائلة: المجد لك يا رب.</a:t>
            </a:r>
          </a:p>
        </p:txBody>
      </p:sp>
      <p:pic>
        <p:nvPicPr>
          <p:cNvPr id="4098" name="Picture 2" descr="E:\religion 1\photo\PHOTOS\40.jpg"/>
          <p:cNvPicPr>
            <a:picLocks noChangeAspect="1" noChangeArrowheads="1"/>
          </p:cNvPicPr>
          <p:nvPr/>
        </p:nvPicPr>
        <p:blipFill>
          <a:blip r:embed="rId2">
            <a:lum bright="20000" contrast="40000"/>
          </a:blip>
          <a:srcRect l="30000" r="13750" b="8481"/>
          <a:stretch>
            <a:fillRect/>
          </a:stretch>
        </p:blipFill>
        <p:spPr bwMode="auto">
          <a:xfrm>
            <a:off x="2438400" y="3124200"/>
            <a:ext cx="4572000" cy="3733800"/>
          </a:xfrm>
          <a:prstGeom prst="rect">
            <a:avLst/>
          </a:prstGeom>
          <a:noFill/>
          <a:effectLst>
            <a:softEdge rad="635000"/>
          </a:effectLst>
        </p:spPr>
      </p:pic>
      <p:pic>
        <p:nvPicPr>
          <p:cNvPr id="7" name="Picture 6" descr="E:\fetian elmazba7\photo sho3'l\Picture2.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71406" y="2895600"/>
            <a:ext cx="3833813" cy="950912"/>
          </a:xfrm>
          <a:prstGeom prst="rect">
            <a:avLst/>
          </a:prstGeom>
          <a:ln>
            <a:noFill/>
          </a:ln>
          <a:effectLst>
            <a:outerShdw blurRad="292100" dist="139700" dir="2700000" algn="tl" rotWithShape="0">
              <a:srgbClr val="333333">
                <a:alpha val="65000"/>
              </a:srgbClr>
            </a:outerShdw>
          </a:effectLst>
        </p:spPr>
      </p:pic>
      <p:pic>
        <p:nvPicPr>
          <p:cNvPr id="8"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خامسة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نسجد لشخصك غير الفاسد أيها الصالح، طالبين مغفرة خطايانا أيها المسيح إلهنا. لأن بمشيئتك سررت أن تصعد على الصليب، لتنجي الذين خلقتهم من عبودية العدو. نصرخ إليك ونشكرك لأنك ملأت الكل فرحا</a:t>
            </a:r>
            <a:r>
              <a:rPr lang="ar-EG" sz="3200" b="1" dirty="0">
                <a:cs typeface="Traditional Arabic" pitchFamily="2" charset="-78"/>
              </a:rPr>
              <a:t>ً</a:t>
            </a:r>
            <a:r>
              <a:rPr lang="ar-SA" sz="3200" b="1" dirty="0">
                <a:cs typeface="Traditional Arabic" pitchFamily="2" charset="-78"/>
              </a:rPr>
              <a:t>، أيها المخلص لما أتيت لتعين العالم، يا رب المجد لك. </a:t>
            </a:r>
          </a:p>
        </p:txBody>
      </p:sp>
      <p:pic>
        <p:nvPicPr>
          <p:cNvPr id="4" name="Picture 3" descr="E:\fetian elmazba7\photo sho3'l\Picture3.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06" y="3352800"/>
            <a:ext cx="3303587" cy="950912"/>
          </a:xfrm>
          <a:prstGeom prst="rect">
            <a:avLst/>
          </a:prstGeom>
          <a:ln>
            <a:noFill/>
          </a:ln>
          <a:effectLst>
            <a:outerShdw blurRad="292100" dist="139700" dir="2700000" algn="tl" rotWithShape="0">
              <a:srgbClr val="333333">
                <a:alpha val="65000"/>
              </a:srgbClr>
            </a:outerShdw>
          </a:effectLst>
        </p:spPr>
      </p:pic>
      <p:pic>
        <p:nvPicPr>
          <p:cNvPr id="5123" name="Picture 3" descr="E:\religion 1\photo\PHOTOS\passion3.jpg"/>
          <p:cNvPicPr>
            <a:picLocks noChangeAspect="1" noChangeArrowheads="1"/>
          </p:cNvPicPr>
          <p:nvPr/>
        </p:nvPicPr>
        <p:blipFill>
          <a:blip r:embed="rId3"/>
          <a:srcRect l="31111"/>
          <a:stretch>
            <a:fillRect/>
          </a:stretch>
        </p:blipFill>
        <p:spPr bwMode="auto">
          <a:xfrm>
            <a:off x="2817223" y="3733800"/>
            <a:ext cx="3888377" cy="3048000"/>
          </a:xfrm>
          <a:prstGeom prst="rect">
            <a:avLst/>
          </a:prstGeom>
          <a:noFill/>
          <a:effectLst>
            <a:softEdge rad="635000"/>
          </a:effectLst>
        </p:spPr>
      </p:pic>
      <p:pic>
        <p:nvPicPr>
          <p:cNvPr id="7"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القطعة ال</a:t>
            </a:r>
            <a:r>
              <a:rPr lang="ar-EG" altLang="en-US" b="1" dirty="0">
                <a:cs typeface="Traditional Arabic" pitchFamily="2" charset="-78"/>
              </a:rPr>
              <a:t>سادسة</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457200" y="1905000"/>
            <a:ext cx="8458200" cy="4953000"/>
          </a:xfrm>
          <a:prstGeom prst="rect">
            <a:avLst/>
          </a:prstGeom>
          <a:noFill/>
        </p:spPr>
        <p:txBody>
          <a:bodyPr/>
          <a:lstStyle/>
          <a:p>
            <a:pPr lvl="0" algn="justLow" rtl="1"/>
            <a:r>
              <a:rPr lang="ar-SA" sz="3200" b="1" dirty="0">
                <a:cs typeface="Traditional Arabic" pitchFamily="2" charset="-78"/>
              </a:rPr>
              <a:t>أنت هي الممتلئة نعمة يا والدة الإله العذراء. ن</a:t>
            </a:r>
            <a:r>
              <a:rPr lang="ar-EG" sz="3200" b="1" dirty="0">
                <a:cs typeface="Traditional Arabic" pitchFamily="2" charset="-78"/>
              </a:rPr>
              <a:t>طوبك</a:t>
            </a:r>
            <a:r>
              <a:rPr lang="ar-SA" sz="3200" b="1" dirty="0">
                <a:cs typeface="Traditional Arabic" pitchFamily="2" charset="-78"/>
              </a:rPr>
              <a:t> لأن من ق</a:t>
            </a:r>
            <a:r>
              <a:rPr lang="ar-EG" sz="3200" b="1" dirty="0">
                <a:cs typeface="Traditional Arabic" pitchFamily="2" charset="-78"/>
              </a:rPr>
              <a:t>ِ</a:t>
            </a:r>
            <a:r>
              <a:rPr lang="ar-SA" sz="3200" b="1" dirty="0">
                <a:cs typeface="Traditional Arabic" pitchFamily="2" charset="-78"/>
              </a:rPr>
              <a:t>ب</a:t>
            </a:r>
            <a:r>
              <a:rPr lang="ar-EG" sz="3200" b="1" dirty="0">
                <a:cs typeface="Traditional Arabic" pitchFamily="2" charset="-78"/>
              </a:rPr>
              <a:t>َ</a:t>
            </a:r>
            <a:r>
              <a:rPr lang="ar-SA" sz="3200" b="1" dirty="0">
                <a:cs typeface="Traditional Arabic" pitchFamily="2" charset="-78"/>
              </a:rPr>
              <a:t>ل</a:t>
            </a:r>
            <a:r>
              <a:rPr lang="ar-EG" sz="3200" b="1" dirty="0">
                <a:cs typeface="Traditional Arabic" pitchFamily="2" charset="-78"/>
              </a:rPr>
              <a:t>ِ</a:t>
            </a:r>
            <a:r>
              <a:rPr lang="ar-SA" sz="3200" b="1" dirty="0">
                <a:cs typeface="Traditional Arabic" pitchFamily="2" charset="-78"/>
              </a:rPr>
              <a:t> صليب ابنك انهبط الجحيم وبطل الموت. أمواتا</a:t>
            </a:r>
            <a:r>
              <a:rPr lang="ar-EG" sz="3200" b="1" dirty="0">
                <a:cs typeface="Traditional Arabic" pitchFamily="2" charset="-78"/>
              </a:rPr>
              <a:t>ً</a:t>
            </a:r>
            <a:r>
              <a:rPr lang="ar-SA" sz="3200" b="1" dirty="0">
                <a:cs typeface="Traditional Arabic" pitchFamily="2" charset="-78"/>
              </a:rPr>
              <a:t> كنا فنهضنا، واستحققنا الحياة الأبدية، ونلنا نعيم الفردوس الأول. من أجل هذا نمجد بشكر غيرَ المائت المسيح إلهنا</a:t>
            </a:r>
            <a:r>
              <a:rPr lang="ar-EG" sz="3200" b="1" dirty="0">
                <a:cs typeface="Traditional Arabic" pitchFamily="2" charset="-78"/>
              </a:rPr>
              <a:t>، لأنه قوى</a:t>
            </a:r>
            <a:r>
              <a:rPr lang="ar-SA" sz="3200" b="1" dirty="0">
                <a:cs typeface="Traditional Arabic" pitchFamily="2" charset="-78"/>
              </a:rPr>
              <a:t>.</a:t>
            </a:r>
            <a:endParaRPr lang="en-US" sz="3200" b="1" dirty="0">
              <a:cs typeface="Traditional Arabic" pitchFamily="2" charset="-78"/>
            </a:endParaRPr>
          </a:p>
        </p:txBody>
      </p:sp>
      <p:pic>
        <p:nvPicPr>
          <p:cNvPr id="5" name="Picture 2" descr="E:\religion 1\photo\PHOTOS\marie_jesus.jpg"/>
          <p:cNvPicPr>
            <a:picLocks noChangeAspect="1" noChangeArrowheads="1"/>
          </p:cNvPicPr>
          <p:nvPr/>
        </p:nvPicPr>
        <p:blipFill>
          <a:blip r:embed="rId2">
            <a:lum bright="10000" contrast="30000"/>
          </a:blip>
          <a:srcRect/>
          <a:stretch>
            <a:fillRect/>
          </a:stretch>
        </p:blipFill>
        <p:spPr bwMode="auto">
          <a:xfrm>
            <a:off x="1600200" y="3524250"/>
            <a:ext cx="5715000" cy="3333750"/>
          </a:xfrm>
          <a:prstGeom prst="rect">
            <a:avLst/>
          </a:prstGeom>
          <a:noFill/>
          <a:effectLst>
            <a:softEdge rad="635000"/>
          </a:effectLst>
        </p:spPr>
      </p:pic>
      <p:pic>
        <p:nvPicPr>
          <p:cNvPr id="6" name="Picture 2" descr="E:\religion 1\photo\PHOTOS\36.jpg">
            <a:hlinkClick r:id="rId3" action="ppaction://hlinksldjump"/>
          </p:cNvPr>
          <p:cNvPicPr>
            <a:picLocks noChangeAspect="1" noChangeArrowheads="1"/>
          </p:cNvPicPr>
          <p:nvPr/>
        </p:nvPicPr>
        <p:blipFill>
          <a:blip r:embed="rId4">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Documents and Settings\Administrator\Desktop\photo sho3'l\Picture13.jpg"/>
          <p:cNvPicPr>
            <a:picLocks noChangeAspect="1" noChangeArrowheads="1"/>
          </p:cNvPicPr>
          <p:nvPr/>
        </p:nvPicPr>
        <p:blipFill>
          <a:blip r:embed="rId2">
            <a:lum contrast="30000"/>
          </a:blip>
          <a:srcRect l="2993" r="3232" b="12469"/>
          <a:stretch>
            <a:fillRect/>
          </a:stretch>
        </p:blipFill>
        <p:spPr bwMode="auto">
          <a:xfrm>
            <a:off x="1142976" y="1142984"/>
            <a:ext cx="7162800" cy="4572032"/>
          </a:xfrm>
          <a:prstGeom prst="rect">
            <a:avLst/>
          </a:prstGeom>
          <a:noFill/>
          <a:ln>
            <a:noFill/>
          </a:ln>
          <a:effectLst>
            <a:softEdge rad="635000"/>
          </a:effectLst>
        </p:spPr>
      </p:pic>
      <p:sp>
        <p:nvSpPr>
          <p:cNvPr id="3" name="TextBox 11"/>
          <p:cNvSpPr txBox="1">
            <a:spLocks noChangeArrowheads="1"/>
          </p:cNvSpPr>
          <p:nvPr/>
        </p:nvSpPr>
        <p:spPr bwMode="auto">
          <a:xfrm>
            <a:off x="2305050" y="5645150"/>
            <a:ext cx="1981200" cy="708025"/>
          </a:xfrm>
          <a:prstGeom prst="rect">
            <a:avLst/>
          </a:prstGeom>
          <a:noFill/>
          <a:ln w="9525">
            <a:noFill/>
            <a:miter lim="800000"/>
            <a:headEnd/>
            <a:tailEnd/>
          </a:ln>
        </p:spPr>
        <p:txBody>
          <a:bodyPr>
            <a:spAutoFit/>
          </a:bodyPr>
          <a:lstStyle/>
          <a:p>
            <a:r>
              <a:rPr lang="ar-EG" sz="4000" b="1" u="sng" dirty="0">
                <a:cs typeface="Traditional Arabic" pitchFamily="2" charset="-78"/>
              </a:rPr>
              <a:t>41 مرة</a:t>
            </a:r>
            <a:endParaRPr lang="en-US" sz="4000" b="1" u="sng" dirty="0">
              <a:cs typeface="Traditional Arabic" pitchFamily="2" charset="-78"/>
            </a:endParaRPr>
          </a:p>
        </p:txBody>
      </p:sp>
      <p:pic>
        <p:nvPicPr>
          <p:cNvPr id="4" name="Picture 2" descr="E:\fetian elmazba7\photo sho3'l\tamaged\Picture8.png"/>
          <p:cNvPicPr>
            <a:picLocks noChangeAspect="1" noChangeArrowheads="1"/>
          </p:cNvPicPr>
          <p:nvPr/>
        </p:nvPicPr>
        <p:blipFill>
          <a:blip r:embed="rId3"/>
          <a:srcRect/>
          <a:stretch>
            <a:fillRect/>
          </a:stretch>
        </p:blipFill>
        <p:spPr bwMode="auto">
          <a:xfrm>
            <a:off x="3581400" y="5357813"/>
            <a:ext cx="3803650" cy="1079500"/>
          </a:xfrm>
          <a:prstGeom prst="rect">
            <a:avLst/>
          </a:prstGeom>
          <a:ln>
            <a:noFill/>
          </a:ln>
          <a:effectLst>
            <a:outerShdw blurRad="292100" dist="139700" dir="2700000" algn="tl" rotWithShape="0">
              <a:srgbClr val="333333">
                <a:alpha val="65000"/>
              </a:srgbClr>
            </a:outerShdw>
          </a:effectLst>
        </p:spPr>
      </p:pic>
      <p:sp>
        <p:nvSpPr>
          <p:cNvPr id="6" name="TextBox 9"/>
          <p:cNvSpPr txBox="1">
            <a:spLocks noChangeArrowheads="1"/>
          </p:cNvSpPr>
          <p:nvPr/>
        </p:nvSpPr>
        <p:spPr bwMode="auto">
          <a:xfrm>
            <a:off x="7086600" y="5591175"/>
            <a:ext cx="304800" cy="708025"/>
          </a:xfrm>
          <a:prstGeom prst="rect">
            <a:avLst/>
          </a:prstGeom>
          <a:noFill/>
          <a:ln w="9525">
            <a:noFill/>
            <a:miter lim="800000"/>
            <a:headEnd/>
            <a:tailEnd/>
          </a:ln>
        </p:spPr>
        <p:txBody>
          <a:bodyPr>
            <a:spAutoFit/>
          </a:bodyPr>
          <a:lstStyle/>
          <a:p>
            <a:r>
              <a:rPr lang="en-US" sz="4000" dirty="0"/>
              <a:t>)</a:t>
            </a:r>
          </a:p>
        </p:txBody>
      </p:sp>
      <p:sp>
        <p:nvSpPr>
          <p:cNvPr id="7" name="TextBox 10"/>
          <p:cNvSpPr txBox="1">
            <a:spLocks noChangeArrowheads="1"/>
          </p:cNvSpPr>
          <p:nvPr/>
        </p:nvSpPr>
        <p:spPr bwMode="auto">
          <a:xfrm flipH="1">
            <a:off x="3505200" y="5591175"/>
            <a:ext cx="381000" cy="708025"/>
          </a:xfrm>
          <a:prstGeom prst="rect">
            <a:avLst/>
          </a:prstGeom>
          <a:noFill/>
          <a:ln w="9525">
            <a:noFill/>
            <a:miter lim="800000"/>
            <a:headEnd/>
            <a:tailEnd/>
          </a:ln>
        </p:spPr>
        <p:txBody>
          <a:bodyPr>
            <a:spAutoFit/>
          </a:bodyPr>
          <a:lstStyle/>
          <a:p>
            <a:r>
              <a:rPr lang="en-US" sz="4000"/>
              <a:t>(</a:t>
            </a:r>
          </a:p>
        </p:txBody>
      </p:sp>
      <p:pic>
        <p:nvPicPr>
          <p:cNvPr id="8"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a:r>
              <a:rPr lang="ar-SA" altLang="en-US" b="1" dirty="0">
                <a:cs typeface="Traditional Arabic" pitchFamily="2" charset="-78"/>
              </a:rPr>
              <a:t>قدوس قدوس</a:t>
            </a:r>
            <a:r>
              <a:rPr lang="en-US" altLang="en-US" b="1" dirty="0">
                <a:cs typeface="Traditional Arabic" pitchFamily="2" charset="-78"/>
              </a:rPr>
              <a:t> </a:t>
            </a:r>
            <a:r>
              <a:rPr lang="ar-EG" altLang="en-US" b="1" dirty="0">
                <a:cs typeface="Traditional Arabic" pitchFamily="2" charset="-78"/>
              </a:rPr>
              <a:t> قدوس</a:t>
            </a:r>
            <a:endParaRPr lang="en-US" altLang="en-US" b="1" dirty="0">
              <a:solidFill>
                <a:schemeClr val="tx1"/>
              </a:solidFill>
              <a:cs typeface="Traditional Arabic" pitchFamily="2" charset="-78"/>
            </a:endParaRPr>
          </a:p>
        </p:txBody>
      </p:sp>
      <p:sp>
        <p:nvSpPr>
          <p:cNvPr id="3" name="Rectangle 3"/>
          <p:cNvSpPr txBox="1">
            <a:spLocks noChangeArrowheads="1"/>
          </p:cNvSpPr>
          <p:nvPr/>
        </p:nvSpPr>
        <p:spPr>
          <a:xfrm>
            <a:off x="381000" y="1905000"/>
            <a:ext cx="83058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قدوس قدوس قدوس، رب الصاباؤوت السماء والأرض مملوءتان من مجدك وكرامتك. إرحمنا ياالله الآب ضابط الكل. أيها الثالوث إرحمنا. أيها الرب إله القوات، كن معنا لأنه ليس لنا معين فى شدائدنا وضيقاتنا سواك. </a:t>
            </a:r>
            <a:endPar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rPr>
              <a:t>حل وإغفر وإصفح لنا يا الله عن سيئاتنا التى صنعناها بإرادتنا، والتى صنعناها بغير إرادتنا. التى فعلناها بمعرفة، والتى فعلناها بغير معرفه. الخفيه والظاهرة. يارب إغفر لنا من أجل اسمك القدوس الذى دعى علينا. كرحمتك يارب ولا كخطايانا. </a:t>
            </a:r>
            <a:endParaRPr kumimoji="0" lang="en-US" altLang="en-US" sz="29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lvl="0" indent="-320040" algn="ctr" rtl="1">
              <a:spcBef>
                <a:spcPts val="700"/>
              </a:spcBef>
              <a:buClr>
                <a:schemeClr val="accent2"/>
              </a:buClr>
              <a:buSzPct val="60000"/>
              <a:defRPr/>
            </a:pPr>
            <a:r>
              <a:rPr lang="ar-EG" altLang="en-US" sz="2900" b="1" dirty="0">
                <a:cs typeface="Traditional Arabic" pitchFamily="2" charset="-78"/>
              </a:rPr>
              <a:t>ا</a:t>
            </a:r>
            <a:r>
              <a:rPr lang="ar-SA" altLang="en-US" sz="2900" b="1" dirty="0">
                <a:cs typeface="Traditional Arabic" pitchFamily="2" charset="-78"/>
              </a:rPr>
              <a:t>جعلنا م</a:t>
            </a:r>
            <a:r>
              <a:rPr lang="ar-EG" altLang="en-US" sz="2900" b="1" dirty="0">
                <a:cs typeface="Traditional Arabic" pitchFamily="2" charset="-78"/>
              </a:rPr>
              <a:t>ُ</a:t>
            </a:r>
            <a:r>
              <a:rPr lang="ar-SA" altLang="en-US" sz="2900" b="1" dirty="0">
                <a:cs typeface="Traditional Arabic" pitchFamily="2" charset="-78"/>
              </a:rPr>
              <a:t>ست</a:t>
            </a:r>
            <a:r>
              <a:rPr lang="ar-EG" altLang="en-US" sz="2900" b="1" dirty="0">
                <a:cs typeface="Traditional Arabic" pitchFamily="2" charset="-78"/>
              </a:rPr>
              <a:t>َ</a:t>
            </a:r>
            <a:r>
              <a:rPr lang="ar-SA" altLang="en-US" sz="2900" b="1" dirty="0">
                <a:cs typeface="Traditional Arabic" pitchFamily="2" charset="-78"/>
              </a:rPr>
              <a:t>حق</a:t>
            </a:r>
            <a:r>
              <a:rPr lang="ar-EG" altLang="en-US" sz="2900" b="1" dirty="0">
                <a:cs typeface="Traditional Arabic" pitchFamily="2" charset="-78"/>
              </a:rPr>
              <a:t>ِّ</a:t>
            </a:r>
            <a:r>
              <a:rPr lang="ar-SA" altLang="en-US" sz="2900" b="1" dirty="0">
                <a:cs typeface="Traditional Arabic" pitchFamily="2" charset="-78"/>
              </a:rPr>
              <a:t>ين</a:t>
            </a:r>
            <a:r>
              <a:rPr lang="ar-EG" altLang="en-US" sz="2900" b="1" dirty="0">
                <a:cs typeface="Traditional Arabic" pitchFamily="2" charset="-78"/>
              </a:rPr>
              <a:t>َ</a:t>
            </a:r>
            <a:r>
              <a:rPr lang="ar-SA" altLang="en-US" sz="2900" b="1" dirty="0">
                <a:cs typeface="Traditional Arabic" pitchFamily="2" charset="-78"/>
              </a:rPr>
              <a:t> أن</a:t>
            </a:r>
            <a:r>
              <a:rPr lang="ar-EG" altLang="en-US" sz="2900" b="1" dirty="0">
                <a:cs typeface="Traditional Arabic" pitchFamily="2" charset="-78"/>
              </a:rPr>
              <a:t>ْ</a:t>
            </a:r>
            <a:r>
              <a:rPr lang="ar-SA" altLang="en-US" sz="2900" b="1" dirty="0">
                <a:cs typeface="Traditional Arabic" pitchFamily="2" charset="-78"/>
              </a:rPr>
              <a:t> ن</a:t>
            </a:r>
            <a:r>
              <a:rPr lang="ar-EG" altLang="en-US" sz="2900" b="1" dirty="0">
                <a:cs typeface="Traditional Arabic" pitchFamily="2" charset="-78"/>
              </a:rPr>
              <a:t>َ</a:t>
            </a:r>
            <a:r>
              <a:rPr lang="ar-SA" altLang="en-US" sz="2900" b="1" dirty="0">
                <a:cs typeface="Traditional Arabic" pitchFamily="2" charset="-78"/>
              </a:rPr>
              <a:t>قول</a:t>
            </a:r>
            <a:r>
              <a:rPr lang="ar-EG" altLang="en-US" sz="2900" b="1" dirty="0">
                <a:cs typeface="Traditional Arabic" pitchFamily="2" charset="-78"/>
              </a:rPr>
              <a:t>َ</a:t>
            </a:r>
            <a:r>
              <a:rPr lang="ar-SA" altLang="en-US" sz="2900" b="1" dirty="0">
                <a:cs typeface="Traditional Arabic" pitchFamily="2" charset="-78"/>
              </a:rPr>
              <a:t> بش</a:t>
            </a:r>
            <a:r>
              <a:rPr lang="ar-EG" altLang="en-US" sz="2900" b="1" dirty="0">
                <a:cs typeface="Traditional Arabic" pitchFamily="2" charset="-78"/>
              </a:rPr>
              <a:t>ُ</a:t>
            </a:r>
            <a:r>
              <a:rPr lang="ar-SA" altLang="en-US" sz="2900" b="1" dirty="0">
                <a:cs typeface="Traditional Arabic" pitchFamily="2" charset="-78"/>
              </a:rPr>
              <a:t>كر</a:t>
            </a:r>
            <a:r>
              <a:rPr lang="ar-EG" altLang="en-US" sz="2900" b="1" dirty="0">
                <a:cs typeface="Traditional Arabic" pitchFamily="2" charset="-78"/>
              </a:rPr>
              <a:t>ٍ</a:t>
            </a:r>
            <a:r>
              <a:rPr lang="ar-SA" altLang="en-US" sz="2900" b="1" dirty="0">
                <a:cs typeface="Traditional Arabic" pitchFamily="2" charset="-78"/>
              </a:rPr>
              <a:t> : </a:t>
            </a:r>
            <a:endParaRPr lang="en-US" altLang="en-US" sz="2900" b="1" dirty="0">
              <a:cs typeface="Traditional Arabic" pitchFamily="2" charset="-78"/>
            </a:endParaRPr>
          </a:p>
          <a:p>
            <a:pPr marL="320040" lvl="0" indent="-320040" algn="ctr" rtl="1">
              <a:spcBef>
                <a:spcPts val="700"/>
              </a:spcBef>
              <a:buClr>
                <a:schemeClr val="accent2"/>
              </a:buClr>
              <a:buSzPct val="60000"/>
              <a:defRPr/>
            </a:pPr>
            <a:r>
              <a:rPr lang="ar-SA" altLang="en-US" sz="2900" b="1" dirty="0">
                <a:cs typeface="Traditional Arabic" pitchFamily="2" charset="-78"/>
              </a:rPr>
              <a:t> أبانا الذ</a:t>
            </a:r>
            <a:r>
              <a:rPr lang="ar-EG" altLang="en-US" sz="2900" b="1" dirty="0">
                <a:cs typeface="Traditional Arabic" pitchFamily="2" charset="-78"/>
              </a:rPr>
              <a:t>ي</a:t>
            </a:r>
            <a:r>
              <a:rPr lang="ar-SA" altLang="en-US" sz="2900" b="1" dirty="0">
                <a:cs typeface="Traditional Arabic" pitchFamily="2" charset="-78"/>
              </a:rPr>
              <a:t> فى الس</a:t>
            </a:r>
            <a:r>
              <a:rPr lang="ar-EG" altLang="en-US" sz="2900" b="1" dirty="0">
                <a:cs typeface="Traditional Arabic" pitchFamily="2" charset="-78"/>
              </a:rPr>
              <a:t>َّ</a:t>
            </a:r>
            <a:r>
              <a:rPr lang="ar-SA" altLang="en-US" sz="2900" b="1" dirty="0">
                <a:cs typeface="Traditional Arabic" pitchFamily="2" charset="-78"/>
              </a:rPr>
              <a:t>م</a:t>
            </a:r>
            <a:r>
              <a:rPr lang="ar-EG" altLang="en-US" sz="2900" b="1" dirty="0">
                <a:cs typeface="Traditional Arabic" pitchFamily="2" charset="-78"/>
              </a:rPr>
              <a:t>َ</a:t>
            </a:r>
            <a:r>
              <a:rPr lang="ar-SA" altLang="en-US" sz="2900" b="1" dirty="0">
                <a:cs typeface="Traditional Arabic" pitchFamily="2" charset="-78"/>
              </a:rPr>
              <a:t>وات</a:t>
            </a:r>
            <a:r>
              <a:rPr lang="ar-EG" altLang="en-US" sz="2900" b="1" dirty="0">
                <a:cs typeface="Traditional Arabic" pitchFamily="2" charset="-78"/>
              </a:rPr>
              <a:t>ِ ...</a:t>
            </a:r>
            <a:endParaRPr lang="en-US" altLang="en-US" sz="2900" b="1" dirty="0">
              <a:cs typeface="Traditional Arabic" pitchFamily="2" charset="-78"/>
            </a:endParaRPr>
          </a:p>
        </p:txBody>
      </p:sp>
      <p:pic>
        <p:nvPicPr>
          <p:cNvPr id="5" name="Picture 2" descr="E:\religion 1\photo\PHOTOS\36.jpg">
            <a:hlinkClick r:id="rId2" action="ppaction://hlinksldjump"/>
          </p:cNvPr>
          <p:cNvPicPr>
            <a:picLocks noChangeAspect="1" noChangeArrowheads="1"/>
          </p:cNvPicPr>
          <p:nvPr/>
        </p:nvPicPr>
        <p:blipFill>
          <a:blip r:embed="rId3">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228600"/>
            <a:ext cx="7772400" cy="1143000"/>
          </a:xfrm>
          <a:noFill/>
        </p:spPr>
        <p:txBody>
          <a:bodyPr anchor="t"/>
          <a:lstStyle/>
          <a:p>
            <a:pPr algn="r" rtl="1" eaLnBrk="1" hangingPunct="1"/>
            <a:r>
              <a:rPr lang="ar-EG" altLang="en-US" b="1" dirty="0">
                <a:cs typeface="Traditional Arabic" pitchFamily="2" charset="-78"/>
              </a:rPr>
              <a:t>و هذا ال</a:t>
            </a:r>
            <a:r>
              <a:rPr lang="ar-SA" altLang="en-US" b="1" dirty="0">
                <a:cs typeface="Traditional Arabic" pitchFamily="2" charset="-78"/>
              </a:rPr>
              <a:t>تحليل</a:t>
            </a:r>
            <a:endParaRPr lang="en-US" altLang="en-US" b="1" dirty="0">
              <a:solidFill>
                <a:schemeClr val="tx1"/>
              </a:solidFill>
              <a:cs typeface="Traditional Arabic" pitchFamily="2" charset="-78"/>
            </a:endParaRPr>
          </a:p>
        </p:txBody>
      </p:sp>
      <p:sp>
        <p:nvSpPr>
          <p:cNvPr id="4" name="Rectangle 3"/>
          <p:cNvSpPr txBox="1">
            <a:spLocks noChangeArrowheads="1"/>
          </p:cNvSpPr>
          <p:nvPr/>
        </p:nvSpPr>
        <p:spPr>
          <a:xfrm>
            <a:off x="514350" y="1828800"/>
            <a:ext cx="8305800" cy="4953000"/>
          </a:xfrm>
          <a:prstGeom prst="rect">
            <a:avLst/>
          </a:prstGeom>
          <a:noFill/>
        </p:spPr>
        <p:txBody>
          <a:bodyPr/>
          <a:lstStyle/>
          <a:p>
            <a:pPr algn="justLow" rtl="1"/>
            <a:r>
              <a:rPr lang="ar-SA" sz="3200" b="1" dirty="0">
                <a:cs typeface="Traditional Arabic" pitchFamily="2" charset="-78"/>
              </a:rPr>
              <a:t>نشكرك يا ملكنا ضابط الكل أبا ربنا وإلهنا مخلصنا يسوع المسيح ونمجدك، لأنك جعلت أوقات الآلام أبنك الوحيد أوقات عزاء وصلاة. اقبل إليك تضرعنا، وامح عنا صك خطايانا المكتوبة علينا، كما مزقته في هذه الساعة المقدسة بصليب ابنك الوحيد يسوع المسيح ربنا ومخلص نفوسنا، هذا الذي به هدمتَ كل قوة العدو.</a:t>
            </a:r>
            <a:endParaRPr lang="en-US" sz="3200" b="1" dirty="0">
              <a:cs typeface="Traditional Arabic" pitchFamily="2" charset="-78"/>
            </a:endParaRPr>
          </a:p>
          <a:p>
            <a:pPr algn="justLow" rtl="1"/>
            <a:r>
              <a:rPr lang="ar-SA" sz="3200" b="1" dirty="0">
                <a:cs typeface="Traditional Arabic" pitchFamily="2" charset="-78"/>
              </a:rPr>
              <a:t>أعطنا يا الله وقتا بهيا</a:t>
            </a:r>
            <a:r>
              <a:rPr lang="ar-EG" sz="3200" b="1" dirty="0">
                <a:cs typeface="Traditional Arabic" pitchFamily="2" charset="-78"/>
              </a:rPr>
              <a:t>ً</a:t>
            </a:r>
            <a:r>
              <a:rPr lang="ar-SA" sz="3200" b="1" dirty="0">
                <a:cs typeface="Traditional Arabic" pitchFamily="2" charset="-78"/>
              </a:rPr>
              <a:t>، وسيرة بلا عيب، وحياة هادئة، لنرضي اسمك القدوس المسجود له، ونقف أمام المنبر المخوف العادل الذي لابنك الوحيد يسوع المسيح ربنا بغير وقوع في دينونة، ونمجدك مع كافة قديسيك. أنت الآب </a:t>
            </a:r>
            <a:r>
              <a:rPr lang="ar-EG" sz="3200" b="1" dirty="0">
                <a:cs typeface="Traditional Arabic" pitchFamily="2" charset="-78"/>
              </a:rPr>
              <a:t>الذى لا بداية له،</a:t>
            </a:r>
            <a:r>
              <a:rPr lang="ar-SA" sz="3200" b="1" dirty="0">
                <a:cs typeface="Traditional Arabic" pitchFamily="2" charset="-78"/>
              </a:rPr>
              <a:t> والابن المساوي لك، والروح القدس المحيى، الآن وكل أوان وإلى دهر الدهور كلها. </a:t>
            </a:r>
            <a:r>
              <a:rPr lang="ar-EG" sz="3200" b="1" dirty="0">
                <a:cs typeface="Traditional Arabic" pitchFamily="2" charset="-78"/>
              </a:rPr>
              <a:t>آ</a:t>
            </a:r>
            <a:r>
              <a:rPr lang="ar-SA" sz="3200" b="1" dirty="0">
                <a:cs typeface="Traditional Arabic" pitchFamily="2" charset="-78"/>
              </a:rPr>
              <a:t>مين.</a:t>
            </a:r>
            <a:endParaRPr lang="en-US" sz="3200" b="1" dirty="0">
              <a:cs typeface="Traditional Arabic" pitchFamily="2" charset="-78"/>
            </a:endParaRPr>
          </a:p>
        </p:txBody>
      </p:sp>
      <p:pic>
        <p:nvPicPr>
          <p:cNvPr id="5" name="Picture 2" descr="E:\religion 1\photo\PHOTOS\36.jpg">
            <a:hlinkClick r:id="rId2" action="ppaction://hlinksldjump"/>
          </p:cNvPr>
          <p:cNvPicPr>
            <a:picLocks noChangeAspect="1" noChangeArrowheads="1"/>
          </p:cNvPicPr>
          <p:nvPr/>
        </p:nvPicPr>
        <p:blipFill>
          <a:blip r:embed="rId3">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a:cs typeface="Traditional Arabic" pitchFamily="2" charset="-78"/>
              </a:rPr>
              <a:t>إرحمنا يا الله ثم إرحمنا</a:t>
            </a:r>
            <a:endParaRPr lang="en-US" altLang="en-US" b="1">
              <a:solidFill>
                <a:schemeClr val="tx1"/>
              </a:solidFill>
              <a:cs typeface="Traditional Arabic" pitchFamily="2" charset="-78"/>
            </a:endParaRPr>
          </a:p>
        </p:txBody>
      </p:sp>
      <p:sp>
        <p:nvSpPr>
          <p:cNvPr id="7" name="Rectangle 3"/>
          <p:cNvSpPr>
            <a:spLocks noGrp="1" noChangeArrowheads="1"/>
          </p:cNvSpPr>
          <p:nvPr>
            <p:ph type="body" sz="half" idx="2"/>
          </p:nvPr>
        </p:nvSpPr>
        <p:spPr>
          <a:xfrm>
            <a:off x="179388" y="1844675"/>
            <a:ext cx="8964612" cy="4953000"/>
          </a:xfrm>
          <a:noFill/>
        </p:spPr>
        <p:txBody>
          <a:bodyPr>
            <a:noAutofit/>
          </a:bodyPr>
          <a:lstStyle/>
          <a:p>
            <a:pPr algn="just" rtl="1" eaLnBrk="1" hangingPunct="1">
              <a:buFont typeface="Wingdings" pitchFamily="2" charset="2"/>
              <a:buNone/>
            </a:pPr>
            <a:r>
              <a:rPr lang="en-US" altLang="en-US" sz="2800" b="1" dirty="0">
                <a:cs typeface="Traditional Arabic" pitchFamily="2" charset="-78"/>
              </a:rPr>
              <a:t>	</a:t>
            </a:r>
            <a:r>
              <a:rPr lang="ar-SA" altLang="en-US" sz="2800" b="1" dirty="0">
                <a:cs typeface="Traditional Arabic" pitchFamily="2" charset="-78"/>
              </a:rPr>
              <a:t>إرحمنا يا الله ثم إرحمنا. يا</a:t>
            </a:r>
            <a:r>
              <a:rPr lang="ar-EG" altLang="en-US" sz="2800" b="1" dirty="0">
                <a:cs typeface="Traditional Arabic" pitchFamily="2" charset="-78"/>
              </a:rPr>
              <a:t> </a:t>
            </a:r>
            <a:r>
              <a:rPr lang="ar-SA" altLang="en-US" sz="2800" b="1" dirty="0">
                <a:cs typeface="Traditional Arabic" pitchFamily="2" charset="-78"/>
              </a:rPr>
              <a:t>من فى كل وقت وكل ساعه، فى السماء وعلى</a:t>
            </a:r>
            <a:r>
              <a:rPr lang="ar-EG" altLang="en-US" sz="2800" b="1" dirty="0">
                <a:cs typeface="Traditional Arabic" pitchFamily="2" charset="-78"/>
              </a:rPr>
              <a:t> </a:t>
            </a:r>
            <a:r>
              <a:rPr lang="ar-SA" altLang="en-US" sz="2800" b="1" dirty="0">
                <a:cs typeface="Traditional Arabic" pitchFamily="2" charset="-78"/>
              </a:rPr>
              <a:t>الارض مسجود له وممجد. المسيح الهنا الصالح، الطويل الروح،</a:t>
            </a:r>
            <a:r>
              <a:rPr lang="ar-EG" altLang="en-US" sz="2800" b="1" dirty="0">
                <a:cs typeface="Traditional Arabic" pitchFamily="2" charset="-78"/>
              </a:rPr>
              <a:t> </a:t>
            </a:r>
            <a:r>
              <a:rPr lang="ar-SA" altLang="en-US" sz="2800" b="1" dirty="0">
                <a:cs typeface="Traditional Arabic" pitchFamily="2" charset="-78"/>
              </a:rPr>
              <a:t>الكثير</a:t>
            </a:r>
            <a:r>
              <a:rPr lang="ar-EG" altLang="en-US" sz="2800" b="1" dirty="0">
                <a:cs typeface="Traditional Arabic" pitchFamily="2" charset="-78"/>
              </a:rPr>
              <a:t> </a:t>
            </a:r>
            <a:r>
              <a:rPr lang="ar-SA" altLang="en-US" sz="2800" b="1" dirty="0">
                <a:cs typeface="Traditional Arabic" pitchFamily="2" charset="-78"/>
              </a:rPr>
              <a:t>الرحمة. الجزيل التحنن.</a:t>
            </a:r>
            <a:r>
              <a:rPr lang="ar-EG" altLang="en-US" sz="2800" b="1" dirty="0">
                <a:cs typeface="Traditional Arabic" pitchFamily="2" charset="-78"/>
              </a:rPr>
              <a:t> </a:t>
            </a:r>
            <a:r>
              <a:rPr lang="ar-SA" altLang="en-US" sz="2800" b="1" dirty="0">
                <a:cs typeface="Traditional Arabic" pitchFamily="2" charset="-78"/>
              </a:rPr>
              <a:t>الذى يحب الصديقين ويرحم الخطاه الذين أولهم أنا، الذى لا يشاء موت الخاطئ مثل ما يرجع ويحيا. الداعى الكل الى الخلاص لأجل الموعد بالخيرات المنتظر</a:t>
            </a:r>
            <a:r>
              <a:rPr lang="ar-EG" altLang="en-US" sz="2800" b="1" dirty="0">
                <a:cs typeface="Traditional Arabic" pitchFamily="2" charset="-78"/>
              </a:rPr>
              <a:t>ة.</a:t>
            </a:r>
            <a:endParaRPr lang="en-US" altLang="en-US" sz="2800" b="1" dirty="0">
              <a:cs typeface="Traditional Arabic" pitchFamily="2" charset="-78"/>
            </a:endParaRPr>
          </a:p>
          <a:p>
            <a:pPr algn="just" rtl="1" eaLnBrk="1" hangingPunct="1">
              <a:buFont typeface="Wingdings" pitchFamily="2" charset="2"/>
              <a:buNone/>
            </a:pPr>
            <a:r>
              <a:rPr lang="en-US" altLang="en-US" sz="2800" b="1" dirty="0">
                <a:cs typeface="Traditional Arabic" pitchFamily="2" charset="-78"/>
              </a:rPr>
              <a:t>	</a:t>
            </a:r>
            <a:r>
              <a:rPr lang="ar-SA" altLang="en-US" sz="2800" b="1" dirty="0">
                <a:cs typeface="Traditional Arabic" pitchFamily="2" charset="-78"/>
              </a:rPr>
              <a:t>يارب إقبل منا فى هذه الساعة، وكل ساعة طلباتنا. سهل حياتنا وأرشدنا الى</a:t>
            </a:r>
            <a:r>
              <a:rPr lang="ar-EG" altLang="en-US" sz="2800" b="1" dirty="0">
                <a:cs typeface="Traditional Arabic" pitchFamily="2" charset="-78"/>
              </a:rPr>
              <a:t> </a:t>
            </a:r>
            <a:r>
              <a:rPr lang="ar-SA" altLang="en-US" sz="2800" b="1" dirty="0">
                <a:cs typeface="Traditional Arabic" pitchFamily="2" charset="-78"/>
              </a:rPr>
              <a:t>العمل بوصاياك. قدس أرواحنا. طهر أجسامنا. قوم أفكارنا. نق نياتنا. أشف أمراضنا، وأغف</a:t>
            </a:r>
            <a:r>
              <a:rPr lang="ar-EG" altLang="en-US" sz="2800" b="1" dirty="0">
                <a:cs typeface="Traditional Arabic" pitchFamily="2" charset="-78"/>
              </a:rPr>
              <a:t>ر </a:t>
            </a:r>
            <a:r>
              <a:rPr lang="ar-SA" altLang="en-US" sz="2800" b="1" dirty="0">
                <a:cs typeface="Traditional Arabic" pitchFamily="2" charset="-78"/>
              </a:rPr>
              <a:t>خطايانا، ونجنا من كل حزن ردئ ووجع قلب. أحطنا بملائكتك القديسين لكى نكون بمعسكرهم محفوظين وم</a:t>
            </a:r>
            <a:r>
              <a:rPr lang="ar-EG" altLang="en-US" sz="2800" b="1" dirty="0">
                <a:cs typeface="Traditional Arabic" pitchFamily="2" charset="-78"/>
              </a:rPr>
              <a:t>ُ</a:t>
            </a:r>
            <a:r>
              <a:rPr lang="ar-SA" altLang="en-US" sz="2800" b="1" dirty="0">
                <a:cs typeface="Traditional Arabic" pitchFamily="2" charset="-78"/>
              </a:rPr>
              <a:t>رش</a:t>
            </a:r>
            <a:r>
              <a:rPr lang="ar-EG" altLang="en-US" sz="2800" b="1" dirty="0">
                <a:cs typeface="Traditional Arabic" pitchFamily="2" charset="-78"/>
              </a:rPr>
              <a:t>َ</a:t>
            </a:r>
            <a:r>
              <a:rPr lang="ar-SA" altLang="en-US" sz="2800" b="1" dirty="0">
                <a:cs typeface="Traditional Arabic" pitchFamily="2" charset="-78"/>
              </a:rPr>
              <a:t>دين</a:t>
            </a:r>
            <a:r>
              <a:rPr lang="ar-EG" altLang="en-US" sz="2800" b="1" dirty="0">
                <a:cs typeface="Traditional Arabic" pitchFamily="2" charset="-78"/>
              </a:rPr>
              <a:t>َ</a:t>
            </a:r>
            <a:r>
              <a:rPr lang="ar-SA" altLang="en-US" sz="2800" b="1" dirty="0">
                <a:cs typeface="Traditional Arabic" pitchFamily="2" charset="-78"/>
              </a:rPr>
              <a:t>، لنصل الى</a:t>
            </a:r>
            <a:r>
              <a:rPr lang="ar-EG" altLang="en-US" sz="2800" b="1" dirty="0">
                <a:cs typeface="Traditional Arabic" pitchFamily="2" charset="-78"/>
              </a:rPr>
              <a:t> </a:t>
            </a:r>
            <a:r>
              <a:rPr lang="ar-SA" altLang="en-US" sz="2800" b="1" dirty="0">
                <a:cs typeface="Traditional Arabic" pitchFamily="2" charset="-78"/>
              </a:rPr>
              <a:t>اتحاد ال</a:t>
            </a:r>
            <a:r>
              <a:rPr lang="ar-EG" altLang="en-US" sz="2800" b="1" dirty="0">
                <a:cs typeface="Traditional Arabic" pitchFamily="2" charset="-78"/>
              </a:rPr>
              <a:t>إ</a:t>
            </a:r>
            <a:r>
              <a:rPr lang="ar-SA" altLang="en-US" sz="2800" b="1" dirty="0">
                <a:cs typeface="Traditional Arabic" pitchFamily="2" charset="-78"/>
              </a:rPr>
              <a:t>يمان، و</a:t>
            </a:r>
            <a:r>
              <a:rPr lang="ar-EG" altLang="en-US" sz="2800" b="1" dirty="0">
                <a:cs typeface="Traditional Arabic" pitchFamily="2" charset="-78"/>
              </a:rPr>
              <a:t>إ</a:t>
            </a:r>
            <a:r>
              <a:rPr lang="ar-SA" altLang="en-US" sz="2800" b="1" dirty="0">
                <a:cs typeface="Traditional Arabic" pitchFamily="2" charset="-78"/>
              </a:rPr>
              <a:t>لى معرفة مجدك غير المحسوس وغي</a:t>
            </a:r>
            <a:r>
              <a:rPr lang="ar-EG" altLang="en-US" sz="2800" b="1" dirty="0">
                <a:cs typeface="Traditional Arabic" pitchFamily="2" charset="-78"/>
              </a:rPr>
              <a:t>ر </a:t>
            </a:r>
            <a:r>
              <a:rPr lang="ar-SA" altLang="en-US" sz="2800" b="1" dirty="0">
                <a:cs typeface="Traditional Arabic" pitchFamily="2" charset="-78"/>
              </a:rPr>
              <a:t>المحدود، ف</a:t>
            </a:r>
            <a:r>
              <a:rPr lang="ar-EG" altLang="en-US" sz="2800" b="1" dirty="0">
                <a:cs typeface="Traditional Arabic" pitchFamily="2" charset="-78"/>
              </a:rPr>
              <a:t>إ</a:t>
            </a:r>
            <a:r>
              <a:rPr lang="ar-SA" altLang="en-US" sz="2800" b="1" dirty="0">
                <a:cs typeface="Traditional Arabic" pitchFamily="2" charset="-78"/>
              </a:rPr>
              <a:t>نك م</a:t>
            </a:r>
            <a:r>
              <a:rPr lang="ar-EG" altLang="en-US" sz="2800" b="1" dirty="0">
                <a:cs typeface="Traditional Arabic" pitchFamily="2" charset="-78"/>
              </a:rPr>
              <a:t>ُ</a:t>
            </a:r>
            <a:r>
              <a:rPr lang="ar-SA" altLang="en-US" sz="2800" b="1" dirty="0">
                <a:cs typeface="Traditional Arabic" pitchFamily="2" charset="-78"/>
              </a:rPr>
              <a:t>ب</a:t>
            </a:r>
            <a:r>
              <a:rPr lang="ar-EG" altLang="en-US" sz="2800" b="1" dirty="0">
                <a:cs typeface="Traditional Arabic" pitchFamily="2" charset="-78"/>
              </a:rPr>
              <a:t>َ</a:t>
            </a:r>
            <a:r>
              <a:rPr lang="ar-SA" altLang="en-US" sz="2800" b="1" dirty="0">
                <a:cs typeface="Traditional Arabic" pitchFamily="2" charset="-78"/>
              </a:rPr>
              <a:t>ار</a:t>
            </a:r>
            <a:r>
              <a:rPr lang="ar-EG" altLang="en-US" sz="2800" b="1" dirty="0">
                <a:cs typeface="Traditional Arabic" pitchFamily="2" charset="-78"/>
              </a:rPr>
              <a:t>َ</a:t>
            </a:r>
            <a:r>
              <a:rPr lang="ar-SA" altLang="en-US" sz="2800" b="1" dirty="0">
                <a:cs typeface="Traditional Arabic" pitchFamily="2" charset="-78"/>
              </a:rPr>
              <a:t>ك </a:t>
            </a:r>
            <a:r>
              <a:rPr lang="ar-EG" altLang="en-US" sz="2800" b="1" dirty="0">
                <a:cs typeface="Traditional Arabic" pitchFamily="2" charset="-78"/>
              </a:rPr>
              <a:t>إ</a:t>
            </a:r>
            <a:r>
              <a:rPr lang="ar-SA" altLang="en-US" sz="2800" b="1" dirty="0">
                <a:cs typeface="Traditional Arabic" pitchFamily="2" charset="-78"/>
              </a:rPr>
              <a:t>لى ال</a:t>
            </a:r>
            <a:r>
              <a:rPr lang="ar-EG" altLang="en-US" sz="2800" b="1" dirty="0">
                <a:cs typeface="Traditional Arabic" pitchFamily="2" charset="-78"/>
              </a:rPr>
              <a:t>أ</a:t>
            </a:r>
            <a:r>
              <a:rPr lang="ar-SA" altLang="en-US" sz="2800" b="1" dirty="0">
                <a:cs typeface="Traditional Arabic" pitchFamily="2" charset="-78"/>
              </a:rPr>
              <a:t>بد </a:t>
            </a:r>
            <a:r>
              <a:rPr lang="ar-EG" altLang="en-US" sz="2800" b="1" dirty="0">
                <a:cs typeface="Traditional Arabic" pitchFamily="2" charset="-78"/>
              </a:rPr>
              <a:t>.</a:t>
            </a:r>
            <a:r>
              <a:rPr lang="ar-SA" altLang="en-US" sz="2800" b="1" dirty="0">
                <a:cs typeface="Traditional Arabic" pitchFamily="2" charset="-78"/>
              </a:rPr>
              <a:t> آمي</a:t>
            </a:r>
            <a:r>
              <a:rPr lang="ar-EG" altLang="en-US" sz="2800" b="1" dirty="0">
                <a:cs typeface="Traditional Arabic" pitchFamily="2" charset="-78"/>
              </a:rPr>
              <a:t>ن .</a:t>
            </a:r>
            <a:endParaRPr lang="en-US" altLang="en-US" sz="2400" b="1" dirty="0">
              <a:cs typeface="Traditional Arabic" pitchFamily="2" charset="-78"/>
            </a:endParaRPr>
          </a:p>
        </p:txBody>
      </p:sp>
      <p:pic>
        <p:nvPicPr>
          <p:cNvPr id="6" name="Picture 2" descr="E:\religion 1\photo\PHOTOS\36.jpg">
            <a:hlinkClick r:id="rId2" action="ppaction://hlinksldjump"/>
          </p:cNvPr>
          <p:cNvPicPr>
            <a:picLocks noChangeAspect="1" noChangeArrowheads="1"/>
          </p:cNvPicPr>
          <p:nvPr/>
        </p:nvPicPr>
        <p:blipFill>
          <a:blip r:embed="rId3">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religion 1\photo\new\18961_1321644842354_1267803430_909111_5140574_n.jpg"/>
          <p:cNvPicPr>
            <a:picLocks noChangeAspect="1" noChangeArrowheads="1"/>
          </p:cNvPicPr>
          <p:nvPr/>
        </p:nvPicPr>
        <p:blipFill>
          <a:blip r:embed="rId2">
            <a:lum contrast="20000"/>
          </a:blip>
          <a:srcRect/>
          <a:stretch>
            <a:fillRect/>
          </a:stretch>
        </p:blipFill>
        <p:spPr bwMode="auto">
          <a:xfrm>
            <a:off x="0" y="0"/>
            <a:ext cx="9144000" cy="6858000"/>
          </a:xfrm>
          <a:prstGeom prst="rect">
            <a:avLst/>
          </a:prstGeom>
          <a:noFill/>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صلاة الشكر</a:t>
            </a:r>
            <a:endParaRPr lang="en-US" altLang="en-US" b="1" dirty="0">
              <a:cs typeface="Traditional Arabic" pitchFamily="2" charset="-78"/>
            </a:endParaRPr>
          </a:p>
        </p:txBody>
      </p:sp>
      <p:sp>
        <p:nvSpPr>
          <p:cNvPr id="3" name="Rectangle 3"/>
          <p:cNvSpPr txBox="1">
            <a:spLocks noChangeArrowheads="1"/>
          </p:cNvSpPr>
          <p:nvPr/>
        </p:nvSpPr>
        <p:spPr>
          <a:xfrm>
            <a:off x="609600" y="1905000"/>
            <a:ext cx="8153400" cy="4953000"/>
          </a:xfrm>
          <a:prstGeom prst="rect">
            <a:avLst/>
          </a:prstGeom>
          <a:ln cap="flat" algn="ctr"/>
        </p:spPr>
        <p:txBody>
          <a:bodyPr lIns="92075" tIns="46038" rIns="92075" bIns="46038">
            <a:normAutofit fontScale="92500"/>
          </a:bodyPr>
          <a:lstStyle/>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إمنحنا أن نكمل هذه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يوم</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المقدس، وكل أيام حياتنا بكل سلام مع خوفك. كل حسد وكل تجربة وكل فعل الشيطان، ومؤامرة الناس الأشرار. وقيام الأعداء الخفيين والظاهرين. إنزعها عنا وعن سائر شعبك وعن موضعك المقدس هذا. أما الصالحات والنافعات فإرزقنا إياها. لأنك أنت الذى أعطيتنا السلطان أن ندوس الحيات والعقارب وكل قوة العدو. </a:t>
            </a:r>
            <a:endPar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a:p>
            <a:pPr marL="320040" marR="0" lvl="0" indent="-320040" algn="justLow"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ولا تدخلنا فى تجربه. لكن نجنا من الشرير. بالنعمه والرأفات ومحبة البشر التى لإبنك الوحيد ربنا وإلهنا ومخلصنا يسوع المسيح. هذا الذى من قبله المجد والإكرام والعز</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والسجود، تليق بك</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معه مع الروح القدس المحي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المساوى لك، الآن وكل أوان وإلى دهر الدهور. آمين.</a:t>
            </a:r>
            <a:r>
              <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a:t>
            </a:r>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descr="E:\religion 1\photo\Mar Mina Mariot\10.jpg"/>
          <p:cNvPicPr>
            <a:picLocks noChangeAspect="1" noChangeArrowheads="1"/>
          </p:cNvPicPr>
          <p:nvPr/>
        </p:nvPicPr>
        <p:blipFill>
          <a:blip r:embed="rId2">
            <a:lum contrast="40000"/>
          </a:blip>
          <a:srcRect/>
          <a:stretch>
            <a:fillRect/>
          </a:stretch>
        </p:blipFill>
        <p:spPr bwMode="auto">
          <a:xfrm>
            <a:off x="-32" y="742920"/>
            <a:ext cx="5000660" cy="4286280"/>
          </a:xfrm>
          <a:prstGeom prst="rect">
            <a:avLst/>
          </a:prstGeom>
          <a:noFill/>
          <a:effectLst>
            <a:softEdge rad="635000"/>
          </a:effectLst>
        </p:spPr>
      </p:pic>
      <p:pic>
        <p:nvPicPr>
          <p:cNvPr id="135171" name="Picture 4" descr="C:\Documents and Settings\Mina Youssef Asaad.MINA-7249D1DE92\Desktop\Picture9.png"/>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5143500" y="677843"/>
            <a:ext cx="3571875" cy="4065588"/>
          </a:xfrm>
          <a:prstGeom prst="rect">
            <a:avLst/>
          </a:prstGeom>
          <a:noFill/>
          <a:ln w="9525">
            <a:noFill/>
            <a:miter lim="800000"/>
            <a:headEnd/>
            <a:tailEnd/>
          </a:ln>
        </p:spPr>
      </p:pic>
      <p:pic>
        <p:nvPicPr>
          <p:cNvPr id="8" name="Picture 3" descr="C:\Documents and Settings\Mina Youssef Asaad.MINA-7249D1DE92\Desktop\Picture1.png"/>
          <p:cNvPicPr>
            <a:picLocks noChangeAspect="1" noChangeArrowheads="1"/>
          </p:cNvPicPr>
          <p:nvPr/>
        </p:nvPicPr>
        <p:blipFill>
          <a:blip r:embed="rId4"/>
          <a:srcRect b="18985"/>
          <a:stretch>
            <a:fillRect/>
          </a:stretch>
        </p:blipFill>
        <p:spPr bwMode="auto">
          <a:xfrm>
            <a:off x="228600" y="4754562"/>
            <a:ext cx="8369301" cy="1951038"/>
          </a:xfrm>
          <a:prstGeom prst="rect">
            <a:avLst/>
          </a:prstGeo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p:spPr>
        <p:txBody>
          <a:bodyPr>
            <a:normAutofit lnSpcReduction="10000"/>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إِرْحَمْنِى يَا اَللّه كَعَظِيم رَحْمَتِك، وَمِثْل كِثْرِة رَأْفَتِكَ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مْحُ إِثْمِى، و</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غْسِلْنِى كَثِيرًا مِنْ إِثْمِ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وَمِنْ خَطِيَّتِى</a:t>
            </a:r>
            <a:r>
              <a:rPr kumimoji="0" lang="ar-EG" altLang="ar-SA" sz="3200" b="1" i="0" u="none" strike="noStrike" kern="1200" cap="none" spc="0" normalizeH="0" noProof="0" dirty="0">
                <a:ln>
                  <a:noFill/>
                </a:ln>
                <a:solidFill>
                  <a:schemeClr val="tx1"/>
                </a:solidFill>
                <a:effectLst/>
                <a:uLnTx/>
                <a:uFillTx/>
                <a:latin typeface="+mn-lt"/>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طَّهِرنِى. لأَنِّى</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أنا</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عَارِف بِإِثْمِى، وَخَطِيَّتِى أَمَامِى فِى كُل حِين. لَكَ وَحْدَكَ أَخْطَأت وَالشَر قُدَّامَك صَنَعْتُ، لِكَى تَتَبَرَّر فِى أَقْوَالِك وَتَغْلُب إِذَا حُوكِمْت. لأَنِى هَأَنَذَا بِألإِثْم حُبِلَ بِى وَبِالخَطَايَا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أشتهتنى</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أُمِى. لآنْكَ هَكَذَا قَدْ أَحْبَبتُ الحَق. إِذ أَوْضَحْت لِى غَوَامِض حِكْمَتِك وَمَسْتُورَاتِهَا. تَنْضَح عَلَى بِزُوفَاك فَأَطْهُر.تَغْسِلْنِى فَأَبْيَضَّ أَكْثَر مِنَ الثَّلْج. تُسْمِعْنِى سُرُورَا وَفَرَحًا فَتَبْتَهِج عِظَامِى المُ</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تواضعة</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إِصْرِف وَجْهَك عَنْ خَطَايَاىَ وَإِمْحُ كُلَّ آثَامِى. قَلْبًا نَقِيًا إِخْلِق فِىَّ يَاالله، وَرُوحَا مُسْتَقِيمًا جَدِّده فِى أَحْشَائِى. لا تَطْرَحْنِى مِنْ قُدَّام وَجْهَكَ وَرُوحَكَ القُدّوس لا تَنْزِعُه مِنىِّ.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الخمسون</a:t>
            </a:r>
            <a:endParaRPr lang="en-US" altLang="en-US" b="1" dirty="0">
              <a:cs typeface="Traditional Arabic" pitchFamily="2" charset="-78"/>
            </a:endParaRPr>
          </a:p>
        </p:txBody>
      </p:sp>
      <p:sp>
        <p:nvSpPr>
          <p:cNvPr id="3" name="Rectangle 3"/>
          <p:cNvSpPr txBox="1">
            <a:spLocks noChangeArrowheads="1"/>
          </p:cNvSpPr>
          <p:nvPr/>
        </p:nvSpPr>
        <p:spPr>
          <a:xfrm>
            <a:off x="533400" y="1905000"/>
            <a:ext cx="8382000" cy="4953000"/>
          </a:xfrm>
          <a:prstGeom prst="rect">
            <a:avLst/>
          </a:prstGeom>
          <a:noFill/>
        </p:spPr>
        <p:txBody>
          <a:bodyPr/>
          <a:lstStyle/>
          <a:p>
            <a:pPr marL="320040" marR="0" lvl="0" indent="-320040" algn="just"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en-US" altLang="en-US" sz="32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إِمْنَحَنِى بَهْجَة خَلاصِك وَبِرُوح رِئَاسِى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أعْضُدْ</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نِى، فَأُعَلِم الأَثَمَة طُرُقَك وَالمُنَافِقُون إِليّك يَرْجِعُونَ. نّجِنِى مِنَ الدِمَاء ياالله إِلّه خَلاَصى، فَيَبْتَهِج لِسَانِى بِعَدْلَك. يَارَبُّ إِفْتَحْ شَفَتَّى فَيُخْبِر فَمِى بِتَسْبِيحَك، لأَنَكَ لَوْ آثَرْتَ الذَبِيحَه لَكُنْت الآَن أُعْطِى. وَلَكِنْكَ لا تُسْرُّ بِالْمُحْرِقَات فَالذَبِيحْه لِلَه رُوح مُنْسَحِق. الْقَلْبُ الْمُنْكَسِر وَالمُتَواضِع لا يَرْذِلُه الله. أَنْعِم يَارَب بِمَسَرَتِك عَلَى صِهْيَون، وَلِتُبْن أَسْوَار أُورُشَليِم، حِينَئِذٍ تُسَرُّ بِذَبَائِح ال</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عدل</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قُرْبَانًا وَمُحْرِقَات، </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حينئذ </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يُ</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صعدون</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 عَلَى مَذَ</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ب</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َح</a:t>
            </a:r>
            <a:r>
              <a:rPr kumimoji="0" lang="ar-EG"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a:t>
            </a:r>
            <a:r>
              <a:rPr kumimoji="0" lang="ar-SA"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rPr>
              <a:t>ك العِجُول. </a:t>
            </a:r>
            <a:endParaRPr kumimoji="0" lang="en-US" altLang="ar-SA" sz="3200" b="1" i="0" u="none" strike="noStrike" kern="1200" cap="none" spc="0" normalizeH="0" baseline="0" noProof="0" dirty="0">
              <a:ln>
                <a:noFill/>
              </a:ln>
              <a:solidFill>
                <a:schemeClr val="tx1"/>
              </a:solidFill>
              <a:effectLst/>
              <a:uLnTx/>
              <a:uFillTx/>
              <a:latin typeface="+mn-lt"/>
              <a:ea typeface="+mn-ea"/>
              <a:cs typeface="Traditional Arabic" pitchFamily="2" charset="-78"/>
            </a:endParaRPr>
          </a:p>
        </p:txBody>
      </p:sp>
      <p:pic>
        <p:nvPicPr>
          <p:cNvPr id="4" name="Picture 2" descr="C:\Documents and Settings\Administrator\Desktop\Picture4.png"/>
          <p:cNvPicPr>
            <a:picLocks noChangeAspect="1" noChangeArrowheads="1"/>
          </p:cNvPicPr>
          <p:nvPr/>
        </p:nvPicPr>
        <p:blipFill>
          <a:blip r:embed="rId2"/>
          <a:srcRect/>
          <a:stretch>
            <a:fillRect/>
          </a:stretch>
        </p:blipFill>
        <p:spPr bwMode="auto">
          <a:xfrm>
            <a:off x="4071938" y="5626100"/>
            <a:ext cx="1122362" cy="7318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religion 1\photo\new\Photo0112.jpg"/>
          <p:cNvPicPr>
            <a:picLocks noChangeAspect="1" noChangeArrowheads="1"/>
          </p:cNvPicPr>
          <p:nvPr/>
        </p:nvPicPr>
        <p:blipFill>
          <a:blip r:embed="rId2" cstate="print">
            <a:lum bright="20000" contrast="40000"/>
          </a:blip>
          <a:srcRect/>
          <a:stretch>
            <a:fillRect/>
          </a:stretch>
        </p:blipFill>
        <p:spPr bwMode="auto">
          <a:xfrm>
            <a:off x="3310945" y="1433945"/>
            <a:ext cx="2404055" cy="3138055"/>
          </a:xfrm>
          <a:prstGeom prst="rect">
            <a:avLst/>
          </a:prstGeom>
          <a:noFill/>
          <a:effectLst>
            <a:softEdge rad="635000"/>
          </a:effectLst>
        </p:spPr>
      </p:pic>
      <p:sp>
        <p:nvSpPr>
          <p:cNvPr id="8" name="Rectangle 3"/>
          <p:cNvSpPr txBox="1">
            <a:spLocks noChangeArrowheads="1"/>
          </p:cNvSpPr>
          <p:nvPr/>
        </p:nvSpPr>
        <p:spPr>
          <a:xfrm>
            <a:off x="381000" y="4086225"/>
            <a:ext cx="8382000" cy="2743200"/>
          </a:xfrm>
          <a:prstGeom prst="rect">
            <a:avLst/>
          </a:prstGeom>
          <a:noFill/>
        </p:spPr>
        <p:txBody>
          <a:bodyPr/>
          <a:lstStyle/>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تسبحة</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الساعة</a:t>
            </a:r>
            <a:r>
              <a:rPr kumimoji="0" lang="ar-EG" altLang="en-US" sz="2900" b="1" i="0" u="none" strike="noStrike" kern="1200" cap="none" spc="0" normalizeH="0" noProof="0" dirty="0">
                <a:ln>
                  <a:noFill/>
                </a:ln>
                <a:solidFill>
                  <a:schemeClr val="tx1"/>
                </a:solidFill>
                <a:effectLst/>
                <a:uLnTx/>
                <a:uFillTx/>
                <a:latin typeface="Times New Roman (Arabic)" pitchFamily="26" charset="0"/>
                <a:ea typeface="+mn-ea"/>
                <a:cs typeface="Traditional Arabic" pitchFamily="2" charset="-78"/>
              </a:rPr>
              <a:t> السادسة</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مِنَ النَّهارِ </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الم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بار</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أ</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قد</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مها للمسيح م</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ك</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ى و</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إ</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لهى</a:t>
            </a: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وأرجوه أن يغفر ل</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a:t>
            </a:r>
            <a:r>
              <a:rPr kumimoji="0" lang="ar-SA"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 خطايا</a:t>
            </a:r>
            <a:r>
              <a:rPr kumimoji="0" lang="ar-EG"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ي </a:t>
            </a:r>
            <a:r>
              <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rPr>
              <a:t>.</a:t>
            </a:r>
          </a:p>
          <a:p>
            <a:pPr marL="320040" marR="0" lvl="0" indent="-320040" algn="ctr" defTabSz="914400" rtl="1" eaLnBrk="1" fontAlgn="auto" latinLnBrk="0" hangingPunct="1">
              <a:lnSpc>
                <a:spcPct val="100000"/>
              </a:lnSpc>
              <a:spcBef>
                <a:spcPts val="700"/>
              </a:spcBef>
              <a:spcAft>
                <a:spcPts val="0"/>
              </a:spcAft>
              <a:buClr>
                <a:schemeClr val="accent2"/>
              </a:buClr>
              <a:buSzPct val="60000"/>
              <a:buFont typeface="Wingdings" pitchFamily="2" charset="2"/>
              <a:buNone/>
              <a:tabLst/>
              <a:defRPr/>
            </a:pPr>
            <a:endParaRPr kumimoji="0" lang="en-US" altLang="en-US" sz="2900" b="1" i="0" u="none" strike="noStrike" kern="1200" cap="none" spc="0" normalizeH="0" baseline="0" noProof="0" dirty="0">
              <a:ln>
                <a:noFill/>
              </a:ln>
              <a:solidFill>
                <a:schemeClr val="tx1"/>
              </a:solidFill>
              <a:effectLst/>
              <a:uLnTx/>
              <a:uFillTx/>
              <a:latin typeface="Times New Roman (Arabic)" pitchFamily="26" charset="0"/>
              <a:ea typeface="+mn-ea"/>
              <a:cs typeface="Traditional Arabic" pitchFamily="2" charset="-78"/>
            </a:endParaRPr>
          </a:p>
        </p:txBody>
      </p:sp>
      <p:pic>
        <p:nvPicPr>
          <p:cNvPr id="9" name="Picture 7" descr="C:\Documents and Settings\Mina Youssef Asaad\Desktop\Picture1.png"/>
          <p:cNvPicPr>
            <a:picLocks noChangeAspect="1" noChangeArrowheads="1"/>
          </p:cNvPicPr>
          <p:nvPr/>
        </p:nvPicPr>
        <p:blipFill>
          <a:blip r:embed="rId3"/>
          <a:srcRect/>
          <a:stretch>
            <a:fillRect/>
          </a:stretch>
        </p:blipFill>
        <p:spPr bwMode="auto">
          <a:xfrm>
            <a:off x="3490913" y="4038600"/>
            <a:ext cx="2919412" cy="1023938"/>
          </a:xfrm>
          <a:prstGeom prst="rect">
            <a:avLst/>
          </a:prstGeom>
          <a:noFill/>
          <a:ln w="9525">
            <a:noFill/>
            <a:miter lim="800000"/>
            <a:headEnd/>
            <a:tailEnd/>
          </a:ln>
        </p:spPr>
      </p:pic>
      <p:pic>
        <p:nvPicPr>
          <p:cNvPr id="10" name="Picture 2" descr="E:\religion 1\photo\PHOTOS\36.jpg">
            <a:hlinkClick r:id="rId4" action="ppaction://hlinksldjump"/>
          </p:cNvPr>
          <p:cNvPicPr>
            <a:picLocks noChangeAspect="1" noChangeArrowheads="1"/>
          </p:cNvPicPr>
          <p:nvPr/>
        </p:nvPicPr>
        <p:blipFill>
          <a:blip r:embed="rId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الثالث و الخمسون</a:t>
            </a:r>
            <a:endParaRPr lang="en-US" altLang="en-US" b="1" dirty="0">
              <a:cs typeface="Traditional Arabic" pitchFamily="2" charset="-78"/>
            </a:endParaRPr>
          </a:p>
        </p:txBody>
      </p:sp>
      <p:sp>
        <p:nvSpPr>
          <p:cNvPr id="7" name="Rectangle 3"/>
          <p:cNvSpPr txBox="1">
            <a:spLocks noChangeArrowheads="1"/>
          </p:cNvSpPr>
          <p:nvPr/>
        </p:nvSpPr>
        <p:spPr>
          <a:xfrm>
            <a:off x="457200" y="1928813"/>
            <a:ext cx="8458200" cy="4953000"/>
          </a:xfrm>
          <a:prstGeom prst="rect">
            <a:avLst/>
          </a:prstGeom>
          <a:noFill/>
        </p:spPr>
        <p:txBody>
          <a:bodyPr/>
          <a:lstStyle/>
          <a:p>
            <a:pPr marL="320040" lvl="0" indent="-320040" algn="just" rtl="1">
              <a:spcBef>
                <a:spcPts val="700"/>
              </a:spcBef>
              <a:buClr>
                <a:schemeClr val="accent2"/>
              </a:buClr>
              <a:buSzPct val="60000"/>
            </a:pPr>
            <a:r>
              <a:rPr lang="ar-EG" sz="3200" b="1" dirty="0">
                <a:cs typeface="Traditional Arabic" pitchFamily="2" charset="-78"/>
              </a:rPr>
              <a:t>	</a:t>
            </a:r>
            <a:r>
              <a:rPr lang="ar-SA" sz="3200" b="1" dirty="0">
                <a:cs typeface="Traditional Arabic" pitchFamily="2" charset="-78"/>
              </a:rPr>
              <a:t>اللهم باسمك خلصني، وبقوتك احكم لي. استمع يا الله صلاتي، وأنصت إلى كلام فمي. فإن الغرباء قد قاموا علي</a:t>
            </a:r>
            <a:r>
              <a:rPr lang="ar-EG" sz="3200" b="1" dirty="0">
                <a:cs typeface="Traditional Arabic" pitchFamily="2" charset="-78"/>
              </a:rPr>
              <a:t>َّ</a:t>
            </a:r>
            <a:r>
              <a:rPr lang="ar-SA" sz="3200" b="1" dirty="0">
                <a:cs typeface="Traditional Arabic" pitchFamily="2" charset="-78"/>
              </a:rPr>
              <a:t>، والأقوياء طلبوا نفسي. لم يجعلوا الله أمامهم. هوذا الله عوني، والرب ناصر نفسي، يرد الشرور على أعدائي، بحقك استأصلهم. فأذبح لك طائعا</a:t>
            </a:r>
            <a:r>
              <a:rPr lang="ar-EG" sz="3200" b="1" dirty="0">
                <a:cs typeface="Traditional Arabic" pitchFamily="2" charset="-78"/>
              </a:rPr>
              <a:t>ً</a:t>
            </a:r>
            <a:r>
              <a:rPr lang="ar-SA" sz="3200" b="1" dirty="0">
                <a:cs typeface="Traditional Arabic" pitchFamily="2" charset="-78"/>
              </a:rPr>
              <a:t>، وأعترف لاسمك يا رب فإنه صالح. لأنك من جميع الشدائد نجيتني، وبأعدائي نظرت عيناي. </a:t>
            </a:r>
            <a:endParaRPr kumimoji="0" lang="en-US" altLang="ar-SA" sz="2900" b="1" i="0" u="none" strike="noStrike" kern="1200" cap="none" spc="0" normalizeH="0" baseline="0" noProof="0" dirty="0">
              <a:ln>
                <a:noFill/>
              </a:ln>
              <a:solidFill>
                <a:schemeClr val="tx1"/>
              </a:solidFill>
              <a:effectLst/>
              <a:uLnTx/>
              <a:uFillTx/>
              <a:cs typeface="Traditional Arabic" pitchFamily="2" charset="-78"/>
            </a:endParaRPr>
          </a:p>
        </p:txBody>
      </p:sp>
      <p:pic>
        <p:nvPicPr>
          <p:cNvPr id="8" name="Picture 2" descr="C:\Documents and Settings\Administrator\Desktop\Picture4.png"/>
          <p:cNvPicPr>
            <a:picLocks noChangeAspect="1" noChangeArrowheads="1"/>
          </p:cNvPicPr>
          <p:nvPr/>
        </p:nvPicPr>
        <p:blipFill>
          <a:blip r:embed="rId3"/>
          <a:srcRect/>
          <a:stretch>
            <a:fillRect/>
          </a:stretch>
        </p:blipFill>
        <p:spPr bwMode="auto">
          <a:xfrm>
            <a:off x="4164013" y="4678362"/>
            <a:ext cx="1122362" cy="731838"/>
          </a:xfrm>
          <a:prstGeom prst="rect">
            <a:avLst/>
          </a:prstGeom>
          <a:ln>
            <a:noFill/>
          </a:ln>
          <a:effectLst>
            <a:outerShdw blurRad="292100" dist="139700" dir="2700000" algn="tl" rotWithShape="0">
              <a:srgbClr val="333333">
                <a:alpha val="65000"/>
              </a:srgbClr>
            </a:outerShdw>
          </a:effectLst>
        </p:spPr>
      </p:pic>
      <p:grpSp>
        <p:nvGrpSpPr>
          <p:cNvPr id="18" name="Group 17"/>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19" name="Rounded Rectangle 18">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2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1" name="Group 20"/>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22" name="Rounded Rectangle 21">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2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24" name="Group 23"/>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25" name="Rounded Rectangle 24">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9" name="Group 38"/>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40" name="Rounded Rectangle 39">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2" name="Group 41"/>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3" name="Rounded Rectangle 42">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5" name="Group 44"/>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6" name="Rounded Rectangle 45">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8" name="Group 47"/>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9" name="Rounded Rectangle 48">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5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1" name="Group 50"/>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2" name="Rounded Rectangle 51">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4" name="Group 53"/>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5" name="Rounded Rectangle 54">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7" name="Group 56"/>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8" name="Rounded Rectangle 57">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0" name="Group 59"/>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1" name="Rounded Rectangle 60">
              <a:hlinkClick r:id="rId1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3" name="Group 62"/>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4" name="Rounded Rectangle 63">
              <a:hlinkClick r:id="rId1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6" action="ppaction://hlinksldjump"/>
          </p:cNvPr>
          <p:cNvPicPr>
            <a:picLocks noChangeAspect="1" noChangeArrowheads="1"/>
          </p:cNvPicPr>
          <p:nvPr/>
        </p:nvPicPr>
        <p:blipFill>
          <a:blip r:embed="rId17">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7772400" cy="1143000"/>
          </a:xfrm>
          <a:noFill/>
        </p:spPr>
        <p:txBody>
          <a:bodyPr anchor="t"/>
          <a:lstStyle/>
          <a:p>
            <a:pPr algn="r" rtl="1" eaLnBrk="1" hangingPunct="1"/>
            <a:r>
              <a:rPr lang="ar-SA" altLang="en-US" b="1" dirty="0">
                <a:cs typeface="Traditional Arabic" pitchFamily="2" charset="-78"/>
              </a:rPr>
              <a:t>المزمور </a:t>
            </a:r>
            <a:r>
              <a:rPr lang="ar-EG" altLang="en-US" b="1" dirty="0">
                <a:cs typeface="Traditional Arabic" pitchFamily="2" charset="-78"/>
              </a:rPr>
              <a:t>السادس و الخمسون</a:t>
            </a:r>
            <a:endParaRPr lang="en-US" altLang="en-US" b="1" dirty="0">
              <a:cs typeface="Traditional Arabic" pitchFamily="2" charset="-78"/>
            </a:endParaRPr>
          </a:p>
        </p:txBody>
      </p:sp>
      <p:sp>
        <p:nvSpPr>
          <p:cNvPr id="4" name="Rectangle 3"/>
          <p:cNvSpPr txBox="1">
            <a:spLocks noChangeArrowheads="1"/>
          </p:cNvSpPr>
          <p:nvPr/>
        </p:nvSpPr>
        <p:spPr>
          <a:xfrm>
            <a:off x="457200" y="1905000"/>
            <a:ext cx="8458200" cy="4953000"/>
          </a:xfrm>
          <a:prstGeom prst="rect">
            <a:avLst/>
          </a:prstGeom>
          <a:noFill/>
        </p:spPr>
        <p:txBody>
          <a:bodyPr/>
          <a:lstStyle/>
          <a:p>
            <a:pPr algn="justLow" rtl="1"/>
            <a:r>
              <a:rPr lang="ar-SA" sz="3200" b="1" dirty="0">
                <a:cs typeface="Traditional Arabic" pitchFamily="2" charset="-78"/>
              </a:rPr>
              <a:t>ارحمني يا الله ارحمني، فإنه عليك توكلتْ نفسي. وبظل جناحيك أعتصم، إلى أن يعبر الإثم. أصرخ إلى الله العلي، الإله المحسن إلى. أرسل من السماء فخلصني، وجعل العار على الذين يطأونني. أرسل الله رحمته وحقه، وخلص نفسي من بين الأشبال إذ نمت مضطربا</a:t>
            </a:r>
            <a:r>
              <a:rPr lang="ar-EG" sz="3200" b="1" dirty="0">
                <a:cs typeface="Traditional Arabic" pitchFamily="2" charset="-78"/>
              </a:rPr>
              <a:t>ً</a:t>
            </a:r>
            <a:r>
              <a:rPr lang="ar-SA" sz="3200" b="1" dirty="0">
                <a:cs typeface="Traditional Arabic" pitchFamily="2" charset="-78"/>
              </a:rPr>
              <a:t>. أسنان أبناء البشر سلاح وسهام، ولسانهم سيف مرهف. اللهم ارتفع على السموات، وليرتفع مجدك على سائر الأرض. نصبوا لرجلي فخاخا وأحنوا نفسي، حفروا قدام وجهي حفرة فسقطوا فيها. </a:t>
            </a:r>
          </a:p>
        </p:txBody>
      </p:sp>
      <p:grpSp>
        <p:nvGrpSpPr>
          <p:cNvPr id="17" name="Group 16"/>
          <p:cNvGrpSpPr/>
          <p:nvPr/>
        </p:nvGrpSpPr>
        <p:grpSpPr>
          <a:xfrm>
            <a:off x="7725600" y="6248400"/>
            <a:ext cx="504000" cy="360000"/>
            <a:chOff x="4922043" y="1680616"/>
            <a:chExt cx="1171277" cy="702766"/>
          </a:xfrm>
          <a:scene3d>
            <a:camera prst="orthographicFront">
              <a:rot lat="0" lon="0" rev="0"/>
            </a:camera>
            <a:lightRig rig="contrasting" dir="t">
              <a:rot lat="0" lon="0" rev="1200000"/>
            </a:lightRig>
          </a:scene3d>
        </p:grpSpPr>
        <p:sp>
          <p:nvSpPr>
            <p:cNvPr id="30" name="Rounded Rectangle 29">
              <a:hlinkClick r:id="rId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53</a:t>
              </a:r>
              <a:endParaRPr lang="en-US" b="1" dirty="0">
                <a:cs typeface="Traditional Arabic" pitchFamily="2" charset="-78"/>
              </a:endParaRPr>
            </a:p>
          </p:txBody>
        </p:sp>
        <p:sp>
          <p:nvSpPr>
            <p:cNvPr id="3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2" name="Group 31"/>
          <p:cNvGrpSpPr/>
          <p:nvPr/>
        </p:nvGrpSpPr>
        <p:grpSpPr>
          <a:xfrm>
            <a:off x="7116000" y="6248400"/>
            <a:ext cx="504000" cy="360000"/>
            <a:chOff x="4922043" y="1680616"/>
            <a:chExt cx="1171277" cy="702766"/>
          </a:xfrm>
          <a:scene3d>
            <a:camera prst="orthographicFront">
              <a:rot lat="0" lon="0" rev="0"/>
            </a:camera>
            <a:lightRig rig="contrasting" dir="t">
              <a:rot lat="0" lon="0" rev="1200000"/>
            </a:lightRig>
          </a:scene3d>
        </p:grpSpPr>
        <p:sp>
          <p:nvSpPr>
            <p:cNvPr id="33" name="Rounded Rectangle 32">
              <a:hlinkClick r:id="rId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56</a:t>
              </a:r>
              <a:endParaRPr lang="en-US" b="1" dirty="0">
                <a:cs typeface="Traditional Arabic" pitchFamily="2" charset="-78"/>
              </a:endParaRPr>
            </a:p>
          </p:txBody>
        </p:sp>
        <p:sp>
          <p:nvSpPr>
            <p:cNvPr id="3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5" name="Group 34"/>
          <p:cNvGrpSpPr/>
          <p:nvPr/>
        </p:nvGrpSpPr>
        <p:grpSpPr>
          <a:xfrm>
            <a:off x="6506400" y="6248400"/>
            <a:ext cx="504000" cy="360000"/>
            <a:chOff x="4922043" y="1680616"/>
            <a:chExt cx="1171277" cy="702766"/>
          </a:xfrm>
          <a:scene3d>
            <a:camera prst="orthographicFront">
              <a:rot lat="0" lon="0" rev="0"/>
            </a:camera>
            <a:lightRig rig="contrasting" dir="t">
              <a:rot lat="0" lon="0" rev="1200000"/>
            </a:lightRig>
          </a:scene3d>
        </p:grpSpPr>
        <p:sp>
          <p:nvSpPr>
            <p:cNvPr id="36" name="Rounded Rectangle 35">
              <a:hlinkClick r:id="rId4"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60</a:t>
              </a:r>
              <a:endParaRPr lang="en-US" b="1" dirty="0">
                <a:cs typeface="Traditional Arabic" pitchFamily="2" charset="-78"/>
              </a:endParaRPr>
            </a:p>
          </p:txBody>
        </p:sp>
        <p:sp>
          <p:nvSpPr>
            <p:cNvPr id="37"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38" name="Group 37"/>
          <p:cNvGrpSpPr/>
          <p:nvPr/>
        </p:nvGrpSpPr>
        <p:grpSpPr>
          <a:xfrm>
            <a:off x="5896800" y="6248400"/>
            <a:ext cx="504000" cy="360000"/>
            <a:chOff x="4922043" y="1680616"/>
            <a:chExt cx="1171277" cy="702766"/>
          </a:xfrm>
          <a:scene3d>
            <a:camera prst="orthographicFront">
              <a:rot lat="0" lon="0" rev="0"/>
            </a:camera>
            <a:lightRig rig="contrasting" dir="t">
              <a:rot lat="0" lon="0" rev="1200000"/>
            </a:lightRig>
          </a:scene3d>
        </p:grpSpPr>
        <p:sp>
          <p:nvSpPr>
            <p:cNvPr id="39" name="Rounded Rectangle 38">
              <a:hlinkClick r:id="rId5"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62</a:t>
              </a:r>
              <a:endParaRPr lang="en-US" b="1" dirty="0">
                <a:cs typeface="Traditional Arabic" pitchFamily="2" charset="-78"/>
              </a:endParaRPr>
            </a:p>
          </p:txBody>
        </p:sp>
        <p:sp>
          <p:nvSpPr>
            <p:cNvPr id="40"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1" name="Group 40"/>
          <p:cNvGrpSpPr/>
          <p:nvPr/>
        </p:nvGrpSpPr>
        <p:grpSpPr>
          <a:xfrm>
            <a:off x="5287200" y="6248400"/>
            <a:ext cx="504000" cy="360000"/>
            <a:chOff x="4922043" y="1680616"/>
            <a:chExt cx="1171277" cy="702766"/>
          </a:xfrm>
          <a:scene3d>
            <a:camera prst="orthographicFront">
              <a:rot lat="0" lon="0" rev="0"/>
            </a:camera>
            <a:lightRig rig="contrasting" dir="t">
              <a:rot lat="0" lon="0" rev="1200000"/>
            </a:lightRig>
          </a:scene3d>
        </p:grpSpPr>
        <p:sp>
          <p:nvSpPr>
            <p:cNvPr id="42" name="Rounded Rectangle 41">
              <a:hlinkClick r:id="rId6"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66</a:t>
              </a:r>
              <a:endParaRPr lang="en-US" b="1" dirty="0">
                <a:cs typeface="Traditional Arabic" pitchFamily="2" charset="-78"/>
              </a:endParaRPr>
            </a:p>
          </p:txBody>
        </p:sp>
        <p:sp>
          <p:nvSpPr>
            <p:cNvPr id="43"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4" name="Group 43"/>
          <p:cNvGrpSpPr/>
          <p:nvPr/>
        </p:nvGrpSpPr>
        <p:grpSpPr>
          <a:xfrm>
            <a:off x="4677600" y="6248400"/>
            <a:ext cx="504000" cy="360000"/>
            <a:chOff x="4922043" y="1680616"/>
            <a:chExt cx="1171277" cy="702766"/>
          </a:xfrm>
          <a:scene3d>
            <a:camera prst="orthographicFront">
              <a:rot lat="0" lon="0" rev="0"/>
            </a:camera>
            <a:lightRig rig="contrasting" dir="t">
              <a:rot lat="0" lon="0" rev="1200000"/>
            </a:lightRig>
          </a:scene3d>
        </p:grpSpPr>
        <p:sp>
          <p:nvSpPr>
            <p:cNvPr id="45" name="Rounded Rectangle 44">
              <a:hlinkClick r:id="rId7"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69</a:t>
              </a:r>
              <a:endParaRPr lang="en-US" b="1" dirty="0">
                <a:cs typeface="Traditional Arabic" pitchFamily="2" charset="-78"/>
              </a:endParaRPr>
            </a:p>
          </p:txBody>
        </p:sp>
        <p:sp>
          <p:nvSpPr>
            <p:cNvPr id="46"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47" name="Group 46"/>
          <p:cNvGrpSpPr/>
          <p:nvPr/>
        </p:nvGrpSpPr>
        <p:grpSpPr>
          <a:xfrm>
            <a:off x="4068000" y="6248400"/>
            <a:ext cx="504000" cy="360000"/>
            <a:chOff x="4922043" y="1680616"/>
            <a:chExt cx="1171277" cy="702766"/>
          </a:xfrm>
          <a:scene3d>
            <a:camera prst="orthographicFront">
              <a:rot lat="0" lon="0" rev="0"/>
            </a:camera>
            <a:lightRig rig="contrasting" dir="t">
              <a:rot lat="0" lon="0" rev="1200000"/>
            </a:lightRig>
          </a:scene3d>
        </p:grpSpPr>
        <p:sp>
          <p:nvSpPr>
            <p:cNvPr id="48" name="Rounded Rectangle 47">
              <a:hlinkClick r:id="rId8"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83</a:t>
              </a:r>
              <a:endParaRPr lang="en-US" b="1" dirty="0">
                <a:cs typeface="Traditional Arabic" pitchFamily="2" charset="-78"/>
              </a:endParaRPr>
            </a:p>
          </p:txBody>
        </p:sp>
        <p:sp>
          <p:nvSpPr>
            <p:cNvPr id="49"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0" name="Group 49"/>
          <p:cNvGrpSpPr/>
          <p:nvPr/>
        </p:nvGrpSpPr>
        <p:grpSpPr>
          <a:xfrm>
            <a:off x="3458400" y="6248400"/>
            <a:ext cx="504000" cy="360000"/>
            <a:chOff x="4922043" y="1680616"/>
            <a:chExt cx="1171277" cy="702766"/>
          </a:xfrm>
          <a:scene3d>
            <a:camera prst="orthographicFront">
              <a:rot lat="0" lon="0" rev="0"/>
            </a:camera>
            <a:lightRig rig="contrasting" dir="t">
              <a:rot lat="0" lon="0" rev="1200000"/>
            </a:lightRig>
          </a:scene3d>
        </p:grpSpPr>
        <p:sp>
          <p:nvSpPr>
            <p:cNvPr id="51" name="Rounded Rectangle 50">
              <a:hlinkClick r:id="rId9"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84</a:t>
              </a:r>
              <a:endParaRPr lang="en-US" b="1" dirty="0">
                <a:cs typeface="Traditional Arabic" pitchFamily="2" charset="-78"/>
              </a:endParaRPr>
            </a:p>
          </p:txBody>
        </p:sp>
        <p:sp>
          <p:nvSpPr>
            <p:cNvPr id="52"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3" name="Group 52"/>
          <p:cNvGrpSpPr/>
          <p:nvPr/>
        </p:nvGrpSpPr>
        <p:grpSpPr>
          <a:xfrm>
            <a:off x="2848800" y="6248400"/>
            <a:ext cx="504000" cy="360000"/>
            <a:chOff x="4922043" y="1680616"/>
            <a:chExt cx="1171277" cy="702766"/>
          </a:xfrm>
          <a:scene3d>
            <a:camera prst="orthographicFront">
              <a:rot lat="0" lon="0" rev="0"/>
            </a:camera>
            <a:lightRig rig="contrasting" dir="t">
              <a:rot lat="0" lon="0" rev="1200000"/>
            </a:lightRig>
          </a:scene3d>
        </p:grpSpPr>
        <p:sp>
          <p:nvSpPr>
            <p:cNvPr id="54" name="Rounded Rectangle 53">
              <a:hlinkClick r:id="rId10"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85</a:t>
              </a:r>
              <a:endParaRPr lang="en-US" b="1" dirty="0">
                <a:cs typeface="Traditional Arabic" pitchFamily="2" charset="-78"/>
              </a:endParaRPr>
            </a:p>
          </p:txBody>
        </p:sp>
        <p:sp>
          <p:nvSpPr>
            <p:cNvPr id="55"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6" name="Group 55"/>
          <p:cNvGrpSpPr/>
          <p:nvPr/>
        </p:nvGrpSpPr>
        <p:grpSpPr>
          <a:xfrm>
            <a:off x="2239200" y="6248400"/>
            <a:ext cx="504000" cy="360000"/>
            <a:chOff x="4922043" y="1680616"/>
            <a:chExt cx="1171277" cy="702766"/>
          </a:xfrm>
          <a:scene3d>
            <a:camera prst="orthographicFront">
              <a:rot lat="0" lon="0" rev="0"/>
            </a:camera>
            <a:lightRig rig="contrasting" dir="t">
              <a:rot lat="0" lon="0" rev="1200000"/>
            </a:lightRig>
          </a:scene3d>
        </p:grpSpPr>
        <p:sp>
          <p:nvSpPr>
            <p:cNvPr id="57" name="Rounded Rectangle 56">
              <a:hlinkClick r:id="rId11"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86</a:t>
              </a:r>
              <a:endParaRPr lang="en-US" b="1" dirty="0">
                <a:cs typeface="Traditional Arabic" pitchFamily="2" charset="-78"/>
              </a:endParaRPr>
            </a:p>
          </p:txBody>
        </p:sp>
        <p:sp>
          <p:nvSpPr>
            <p:cNvPr id="58"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59" name="Group 58"/>
          <p:cNvGrpSpPr/>
          <p:nvPr/>
        </p:nvGrpSpPr>
        <p:grpSpPr>
          <a:xfrm>
            <a:off x="1629600" y="6248400"/>
            <a:ext cx="504000" cy="360000"/>
            <a:chOff x="4922043" y="1680616"/>
            <a:chExt cx="1171277" cy="702766"/>
          </a:xfrm>
          <a:scene3d>
            <a:camera prst="orthographicFront">
              <a:rot lat="0" lon="0" rev="0"/>
            </a:camera>
            <a:lightRig rig="contrasting" dir="t">
              <a:rot lat="0" lon="0" rev="1200000"/>
            </a:lightRig>
          </a:scene3d>
        </p:grpSpPr>
        <p:sp>
          <p:nvSpPr>
            <p:cNvPr id="60" name="Rounded Rectangle 59">
              <a:hlinkClick r:id="rId12"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90</a:t>
              </a:r>
              <a:endParaRPr lang="en-US" b="1" dirty="0">
                <a:cs typeface="Traditional Arabic" pitchFamily="2" charset="-78"/>
              </a:endParaRPr>
            </a:p>
          </p:txBody>
        </p:sp>
        <p:sp>
          <p:nvSpPr>
            <p:cNvPr id="61"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grpSp>
        <p:nvGrpSpPr>
          <p:cNvPr id="62" name="Group 61"/>
          <p:cNvGrpSpPr/>
          <p:nvPr/>
        </p:nvGrpSpPr>
        <p:grpSpPr>
          <a:xfrm>
            <a:off x="1020000" y="6248400"/>
            <a:ext cx="504000" cy="360000"/>
            <a:chOff x="4922043" y="1680616"/>
            <a:chExt cx="1171277" cy="702766"/>
          </a:xfrm>
          <a:scene3d>
            <a:camera prst="orthographicFront">
              <a:rot lat="0" lon="0" rev="0"/>
            </a:camera>
            <a:lightRig rig="contrasting" dir="t">
              <a:rot lat="0" lon="0" rev="1200000"/>
            </a:lightRig>
          </a:scene3d>
        </p:grpSpPr>
        <p:sp>
          <p:nvSpPr>
            <p:cNvPr id="63" name="Rounded Rectangle 62">
              <a:hlinkClick r:id="rId13" action="ppaction://hlinksldjump"/>
            </p:cNvPr>
            <p:cNvSpPr/>
            <p:nvPr/>
          </p:nvSpPr>
          <p:spPr>
            <a:xfrm>
              <a:off x="4922043" y="1680616"/>
              <a:ext cx="1171277" cy="7027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txBody>
            <a:bodyPr/>
            <a:lstStyle/>
            <a:p>
              <a:pPr algn="ctr"/>
              <a:r>
                <a:rPr lang="ar-EG" b="1" dirty="0">
                  <a:cs typeface="Traditional Arabic" pitchFamily="2" charset="-78"/>
                </a:rPr>
                <a:t>92</a:t>
              </a:r>
              <a:endParaRPr lang="en-US" b="1" dirty="0">
                <a:cs typeface="Traditional Arabic" pitchFamily="2" charset="-78"/>
              </a:endParaRPr>
            </a:p>
          </p:txBody>
        </p:sp>
        <p:sp>
          <p:nvSpPr>
            <p:cNvPr id="64" name="Rounded Rectangle 4"/>
            <p:cNvSpPr/>
            <p:nvPr/>
          </p:nvSpPr>
          <p:spPr>
            <a:xfrm>
              <a:off x="4942626" y="1701199"/>
              <a:ext cx="1130111" cy="661600"/>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a:cs typeface="Traditional Arabic" pitchFamily="2" charset="-78"/>
              </a:endParaRPr>
            </a:p>
          </p:txBody>
        </p:sp>
      </p:grpSp>
      <p:pic>
        <p:nvPicPr>
          <p:cNvPr id="66" name="Picture 2" descr="E:\religion 1\photo\PHOTOS\36.jpg">
            <a:hlinkClick r:id="rId14" action="ppaction://hlinksldjump"/>
          </p:cNvPr>
          <p:cNvPicPr>
            <a:picLocks noChangeAspect="1" noChangeArrowheads="1"/>
          </p:cNvPicPr>
          <p:nvPr/>
        </p:nvPicPr>
        <p:blipFill>
          <a:blip r:embed="rId15">
            <a:lum bright="10000" contrast="40000"/>
          </a:blip>
          <a:srcRect/>
          <a:stretch>
            <a:fillRect/>
          </a:stretch>
        </p:blipFill>
        <p:spPr bwMode="auto">
          <a:xfrm>
            <a:off x="-76200" y="0"/>
            <a:ext cx="1955800" cy="1295400"/>
          </a:xfrm>
          <a:prstGeom prst="rect">
            <a:avLst/>
          </a:prstGeom>
          <a:noFill/>
          <a:effectLst>
            <a:softEdge rad="317500"/>
          </a:effectLst>
        </p:spPr>
      </p:pic>
    </p:spTree>
  </p:cSld>
  <p:clrMapOvr>
    <a:masterClrMapping/>
  </p:clrMapOvr>
  <p:transition>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280</TotalTime>
  <Words>3422</Words>
  <Application>Microsoft Macintosh PowerPoint</Application>
  <PresentationFormat>On-screen Show (4:3)</PresentationFormat>
  <Paragraphs>318</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Times New Roman</vt:lpstr>
      <vt:lpstr>Times New Roman (Arabic)</vt:lpstr>
      <vt:lpstr>Traditional Arabic</vt:lpstr>
      <vt:lpstr>Tw Cen MT</vt:lpstr>
      <vt:lpstr>Wingdings</vt:lpstr>
      <vt:lpstr>Wingdings 2</vt:lpstr>
      <vt:lpstr>Median</vt:lpstr>
      <vt:lpstr>PowerPoint Presentation</vt:lpstr>
      <vt:lpstr>مقدمة كل ساعة</vt:lpstr>
      <vt:lpstr>صلاة الشكر</vt:lpstr>
      <vt:lpstr>صلاة الشكر</vt:lpstr>
      <vt:lpstr>المزمور الخمسون</vt:lpstr>
      <vt:lpstr>المزمور الخمسون</vt:lpstr>
      <vt:lpstr>PowerPoint Presentation</vt:lpstr>
      <vt:lpstr>المزمور الثالث و الخمسون</vt:lpstr>
      <vt:lpstr>المزمور السادس و الخمسون</vt:lpstr>
      <vt:lpstr>المزمور السادس و الخمسون</vt:lpstr>
      <vt:lpstr>المزمور الستون</vt:lpstr>
      <vt:lpstr>المزمور الثاني و الستون</vt:lpstr>
      <vt:lpstr>المزمور الثاني و الستون</vt:lpstr>
      <vt:lpstr>المزمور السادس و الستون</vt:lpstr>
      <vt:lpstr>المزمور التاسع و الستون</vt:lpstr>
      <vt:lpstr>المزمور الثالث و الثمانون</vt:lpstr>
      <vt:lpstr>المزمور الثالث و الثمانون</vt:lpstr>
      <vt:lpstr>المزمور الرابع و الثمانون</vt:lpstr>
      <vt:lpstr>المزمور الخامس و الثمانون</vt:lpstr>
      <vt:lpstr>المزمور الخامس و الثمانون</vt:lpstr>
      <vt:lpstr>المزمور السادس و الثمانون</vt:lpstr>
      <vt:lpstr>المزمور التسعون</vt:lpstr>
      <vt:lpstr>المزمور التسعون</vt:lpstr>
      <vt:lpstr>المزمور الثاني و التسعون</vt:lpstr>
      <vt:lpstr>مقدمة الإنجيل</vt:lpstr>
      <vt:lpstr>من إنجيل متى ص 5 : 1 - 16 </vt:lpstr>
      <vt:lpstr>من إنجيل متى ص 5 : 1 - 16 </vt:lpstr>
      <vt:lpstr>من إنجيل متى ص 5 : 1 - 16 </vt:lpstr>
      <vt:lpstr>القطعة الأولى</vt:lpstr>
      <vt:lpstr>القطعة الثانية</vt:lpstr>
      <vt:lpstr>القطعة الثالثة</vt:lpstr>
      <vt:lpstr>القطعة الرابعة</vt:lpstr>
      <vt:lpstr>القطعة الخامسة</vt:lpstr>
      <vt:lpstr>القطعة السادسة</vt:lpstr>
      <vt:lpstr>PowerPoint Presentation</vt:lpstr>
      <vt:lpstr>قدوس قدوس  قدوس</vt:lpstr>
      <vt:lpstr>و هذا التحليل</vt:lpstr>
      <vt:lpstr>إرحمنا يا الله ثم إرحمنا</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Mina Khalil</cp:lastModifiedBy>
  <cp:revision>105</cp:revision>
  <dcterms:created xsi:type="dcterms:W3CDTF">2006-08-16T00:00:00Z</dcterms:created>
  <dcterms:modified xsi:type="dcterms:W3CDTF">2024-11-22T03:03:16Z</dcterms:modified>
</cp:coreProperties>
</file>